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6" r:id="rId3"/>
    <p:sldId id="272" r:id="rId4"/>
    <p:sldId id="274" r:id="rId5"/>
    <p:sldId id="276" r:id="rId6"/>
    <p:sldId id="285" r:id="rId7"/>
    <p:sldId id="286" r:id="rId8"/>
    <p:sldId id="287" r:id="rId9"/>
    <p:sldId id="282" r:id="rId10"/>
    <p:sldId id="267" r:id="rId11"/>
    <p:sldId id="283" r:id="rId12"/>
    <p:sldId id="284" r:id="rId13"/>
    <p:sldId id="292" r:id="rId14"/>
    <p:sldId id="278" r:id="rId15"/>
    <p:sldId id="288" r:id="rId16"/>
    <p:sldId id="277" r:id="rId17"/>
    <p:sldId id="290" r:id="rId18"/>
    <p:sldId id="293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66"/>
            <p14:sldId id="272"/>
            <p14:sldId id="274"/>
            <p14:sldId id="276"/>
            <p14:sldId id="285"/>
            <p14:sldId id="286"/>
            <p14:sldId id="287"/>
            <p14:sldId id="282"/>
            <p14:sldId id="267"/>
            <p14:sldId id="283"/>
            <p14:sldId id="284"/>
            <p14:sldId id="292"/>
            <p14:sldId id="278"/>
            <p14:sldId id="288"/>
            <p14:sldId id="277"/>
            <p14:sldId id="290"/>
            <p14:sldId id="293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9BBA1"/>
    <a:srgbClr val="4E6684"/>
    <a:srgbClr val="195E7D"/>
    <a:srgbClr val="96C9CA"/>
    <a:srgbClr val="307072"/>
    <a:srgbClr val="407D7F"/>
    <a:srgbClr val="529BB2"/>
    <a:srgbClr val="337779"/>
    <a:srgbClr val="3E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1614" autoAdjust="0"/>
  </p:normalViewPr>
  <p:slideViewPr>
    <p:cSldViewPr>
      <p:cViewPr>
        <p:scale>
          <a:sx n="100" d="100"/>
          <a:sy n="100" d="100"/>
        </p:scale>
        <p:origin x="21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B321B-87CE-462F-BCC7-60704B2DE31C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237A18DD-90D8-49F1-961E-079C0F43E02D}">
      <dgm:prSet phldrT="[Texte]" phldr="0" custT="1"/>
      <dgm:spPr/>
      <dgm:t>
        <a:bodyPr/>
        <a:lstStyle/>
        <a:p>
          <a:r>
            <a:rPr lang="fr-FR" sz="1600" dirty="0">
              <a:latin typeface="Aptos Display" panose="020B0004020202020204" pitchFamily="34" charset="0"/>
            </a:rPr>
            <a:t>1 bureau: dont 2 pharmaciens du GHT</a:t>
          </a:r>
        </a:p>
      </dgm:t>
    </dgm:pt>
    <dgm:pt modelId="{BCAF9D48-019C-429C-8FF1-B9B432D3683D}" type="parTrans" cxnId="{2AA87F02-9796-4460-8D29-EB05CDB704F5}">
      <dgm:prSet/>
      <dgm:spPr/>
      <dgm:t>
        <a:bodyPr/>
        <a:lstStyle/>
        <a:p>
          <a:endParaRPr lang="fr-FR"/>
        </a:p>
      </dgm:t>
    </dgm:pt>
    <dgm:pt modelId="{51A36E01-E126-481E-B90D-1B43C4DD1BD4}" type="sibTrans" cxnId="{2AA87F02-9796-4460-8D29-EB05CDB704F5}">
      <dgm:prSet/>
      <dgm:spPr/>
      <dgm:t>
        <a:bodyPr/>
        <a:lstStyle/>
        <a:p>
          <a:endParaRPr lang="fr-FR"/>
        </a:p>
      </dgm:t>
    </dgm:pt>
    <dgm:pt modelId="{8CEFEA93-978A-4BAF-9ABB-D59220302DD6}">
      <dgm:prSet phldrT="[Texte]" phldr="0" custT="1"/>
      <dgm:spPr/>
      <dgm:t>
        <a:bodyPr/>
        <a:lstStyle/>
        <a:p>
          <a:r>
            <a:rPr lang="fr-FR" sz="1600" dirty="0">
              <a:latin typeface="Aptos Display" panose="020B0004020202020204" pitchFamily="34" charset="0"/>
            </a:rPr>
            <a:t>4 réunions/an + des sous-groupes de travail</a:t>
          </a:r>
        </a:p>
      </dgm:t>
    </dgm:pt>
    <dgm:pt modelId="{79563BA5-2546-4945-AC45-9172CC6CC629}" type="parTrans" cxnId="{43E82C9F-4D8A-4082-B9EC-7BE1640EF5D0}">
      <dgm:prSet/>
      <dgm:spPr/>
      <dgm:t>
        <a:bodyPr/>
        <a:lstStyle/>
        <a:p>
          <a:endParaRPr lang="fr-FR"/>
        </a:p>
      </dgm:t>
    </dgm:pt>
    <dgm:pt modelId="{9F4D29D6-B15D-4A1B-BBC2-DE2AA91A5DF8}" type="sibTrans" cxnId="{43E82C9F-4D8A-4082-B9EC-7BE1640EF5D0}">
      <dgm:prSet/>
      <dgm:spPr/>
      <dgm:t>
        <a:bodyPr/>
        <a:lstStyle/>
        <a:p>
          <a:endParaRPr lang="fr-FR"/>
        </a:p>
      </dgm:t>
    </dgm:pt>
    <dgm:pt modelId="{A00825C0-F312-4367-A799-BBCC942B6B59}">
      <dgm:prSet phldrT="[Texte]" phldr="0" custT="1"/>
      <dgm:spPr/>
      <dgm:t>
        <a:bodyPr/>
        <a:lstStyle/>
        <a:p>
          <a:r>
            <a:rPr lang="fr-FR" sz="1600" dirty="0">
              <a:latin typeface="Aptos Display" panose="020B0004020202020204" pitchFamily="34" charset="0"/>
            </a:rPr>
            <a:t>Sans industriel</a:t>
          </a:r>
        </a:p>
      </dgm:t>
    </dgm:pt>
    <dgm:pt modelId="{CC1DA87C-8C04-4CF6-934B-A3DD4C50DD36}" type="parTrans" cxnId="{E13B2673-4902-47C0-9E04-5283833552D2}">
      <dgm:prSet/>
      <dgm:spPr/>
      <dgm:t>
        <a:bodyPr/>
        <a:lstStyle/>
        <a:p>
          <a:endParaRPr lang="fr-FR"/>
        </a:p>
      </dgm:t>
    </dgm:pt>
    <dgm:pt modelId="{1973728C-A07C-49E6-B06F-C36A3D7ED07C}" type="sibTrans" cxnId="{E13B2673-4902-47C0-9E04-5283833552D2}">
      <dgm:prSet/>
      <dgm:spPr/>
      <dgm:t>
        <a:bodyPr/>
        <a:lstStyle/>
        <a:p>
          <a:endParaRPr lang="fr-FR"/>
        </a:p>
      </dgm:t>
    </dgm:pt>
    <dgm:pt modelId="{4AF0BAE9-F391-4105-A68E-F81E13062176}">
      <dgm:prSet phldrT="[Texte]" phldr="0" custT="1"/>
      <dgm:spPr/>
      <dgm:t>
        <a:bodyPr/>
        <a:lstStyle/>
        <a:p>
          <a:r>
            <a:rPr lang="fr-FR" sz="1600" dirty="0">
              <a:latin typeface="Aptos Display" panose="020B0004020202020204" pitchFamily="34" charset="0"/>
            </a:rPr>
            <a:t>Environ 100 membres inscrits</a:t>
          </a:r>
        </a:p>
      </dgm:t>
    </dgm:pt>
    <dgm:pt modelId="{2B1B6437-CF85-4E77-8387-C97D92B943F6}" type="parTrans" cxnId="{34A75ABB-7150-49EE-8137-3A62C1FCAE92}">
      <dgm:prSet/>
      <dgm:spPr/>
      <dgm:t>
        <a:bodyPr/>
        <a:lstStyle/>
        <a:p>
          <a:endParaRPr lang="fr-FR"/>
        </a:p>
      </dgm:t>
    </dgm:pt>
    <dgm:pt modelId="{0E5B8661-1F08-446B-9F39-89810B1FBEE7}" type="sibTrans" cxnId="{34A75ABB-7150-49EE-8137-3A62C1FCAE92}">
      <dgm:prSet/>
      <dgm:spPr/>
      <dgm:t>
        <a:bodyPr/>
        <a:lstStyle/>
        <a:p>
          <a:endParaRPr lang="fr-FR"/>
        </a:p>
      </dgm:t>
    </dgm:pt>
    <dgm:pt modelId="{1701DE69-217F-4BD3-A311-F89A7F9E7380}">
      <dgm:prSet phldrT="[Texte]" phldr="0" custT="1"/>
      <dgm:spPr/>
      <dgm:t>
        <a:bodyPr/>
        <a:lstStyle/>
        <a:p>
          <a:r>
            <a:rPr lang="fr-FR" sz="1600" dirty="0">
              <a:latin typeface="Aptos Display" panose="020B0004020202020204" pitchFamily="34" charset="0"/>
            </a:rPr>
            <a:t>Pluriprofessionnel: médecins, chirurgiens, IDE, pharmaciens…</a:t>
          </a:r>
        </a:p>
      </dgm:t>
    </dgm:pt>
    <dgm:pt modelId="{EAEACF61-62A2-48E9-A472-CF34D214DFDC}" type="parTrans" cxnId="{3683DD8B-8A2F-4DA5-9474-844501592BFC}">
      <dgm:prSet/>
      <dgm:spPr/>
      <dgm:t>
        <a:bodyPr/>
        <a:lstStyle/>
        <a:p>
          <a:endParaRPr lang="fr-FR"/>
        </a:p>
      </dgm:t>
    </dgm:pt>
    <dgm:pt modelId="{90F4FFD7-BF5B-414C-8D45-E0F18429D52D}" type="sibTrans" cxnId="{3683DD8B-8A2F-4DA5-9474-844501592BFC}">
      <dgm:prSet/>
      <dgm:spPr/>
      <dgm:t>
        <a:bodyPr/>
        <a:lstStyle/>
        <a:p>
          <a:endParaRPr lang="fr-FR"/>
        </a:p>
      </dgm:t>
    </dgm:pt>
    <dgm:pt modelId="{B33B11D4-0DCC-48D6-80E3-C7D27FEBECEC}" type="pres">
      <dgm:prSet presAssocID="{566B321B-87CE-462F-BCC7-60704B2DE31C}" presName="Name0" presStyleCnt="0">
        <dgm:presLayoutVars>
          <dgm:chMax val="7"/>
          <dgm:chPref val="7"/>
          <dgm:dir/>
        </dgm:presLayoutVars>
      </dgm:prSet>
      <dgm:spPr/>
    </dgm:pt>
    <dgm:pt modelId="{97AE4645-4F4E-44A8-BA0F-8BF6717936A2}" type="pres">
      <dgm:prSet presAssocID="{566B321B-87CE-462F-BCC7-60704B2DE31C}" presName="Name1" presStyleCnt="0"/>
      <dgm:spPr/>
    </dgm:pt>
    <dgm:pt modelId="{857BDB80-5DA8-4DC1-A4AD-0C29B61D023C}" type="pres">
      <dgm:prSet presAssocID="{566B321B-87CE-462F-BCC7-60704B2DE31C}" presName="cycle" presStyleCnt="0"/>
      <dgm:spPr/>
    </dgm:pt>
    <dgm:pt modelId="{E0D9FDE4-AB77-4EF0-A0C2-022D7CDA037C}" type="pres">
      <dgm:prSet presAssocID="{566B321B-87CE-462F-BCC7-60704B2DE31C}" presName="srcNode" presStyleLbl="node1" presStyleIdx="0" presStyleCnt="5"/>
      <dgm:spPr/>
    </dgm:pt>
    <dgm:pt modelId="{A419A1C5-0FF4-4649-BB78-C0EF22BBEF91}" type="pres">
      <dgm:prSet presAssocID="{566B321B-87CE-462F-BCC7-60704B2DE31C}" presName="conn" presStyleLbl="parChTrans1D2" presStyleIdx="0" presStyleCnt="1"/>
      <dgm:spPr/>
    </dgm:pt>
    <dgm:pt modelId="{46E8EC39-A0A9-4769-9C05-43BF5FF0ED0E}" type="pres">
      <dgm:prSet presAssocID="{566B321B-87CE-462F-BCC7-60704B2DE31C}" presName="extraNode" presStyleLbl="node1" presStyleIdx="0" presStyleCnt="5"/>
      <dgm:spPr/>
    </dgm:pt>
    <dgm:pt modelId="{D049247E-B96A-47C0-9BEE-CA3D4B454DEF}" type="pres">
      <dgm:prSet presAssocID="{566B321B-87CE-462F-BCC7-60704B2DE31C}" presName="dstNode" presStyleLbl="node1" presStyleIdx="0" presStyleCnt="5"/>
      <dgm:spPr/>
    </dgm:pt>
    <dgm:pt modelId="{1C080867-082C-4C1F-803E-0C0EF8D45960}" type="pres">
      <dgm:prSet presAssocID="{1701DE69-217F-4BD3-A311-F89A7F9E7380}" presName="text_1" presStyleLbl="node1" presStyleIdx="0" presStyleCnt="5">
        <dgm:presLayoutVars>
          <dgm:bulletEnabled val="1"/>
        </dgm:presLayoutVars>
      </dgm:prSet>
      <dgm:spPr/>
    </dgm:pt>
    <dgm:pt modelId="{4F3F2586-6838-40CB-894E-1559696FD7CA}" type="pres">
      <dgm:prSet presAssocID="{1701DE69-217F-4BD3-A311-F89A7F9E7380}" presName="accent_1" presStyleCnt="0"/>
      <dgm:spPr/>
    </dgm:pt>
    <dgm:pt modelId="{53634277-0A85-40A7-A2C1-7FC0CE1579BD}" type="pres">
      <dgm:prSet presAssocID="{1701DE69-217F-4BD3-A311-F89A7F9E7380}" presName="accentRepeatNode" presStyleLbl="solidFgAcc1" presStyleIdx="0" presStyleCnt="5"/>
      <dgm:spPr/>
    </dgm:pt>
    <dgm:pt modelId="{427CAE90-D100-4077-872A-6D7E824EB6ED}" type="pres">
      <dgm:prSet presAssocID="{4AF0BAE9-F391-4105-A68E-F81E13062176}" presName="text_2" presStyleLbl="node1" presStyleIdx="1" presStyleCnt="5">
        <dgm:presLayoutVars>
          <dgm:bulletEnabled val="1"/>
        </dgm:presLayoutVars>
      </dgm:prSet>
      <dgm:spPr/>
    </dgm:pt>
    <dgm:pt modelId="{173D90BD-6EE1-411D-A01B-B37FA13126C6}" type="pres">
      <dgm:prSet presAssocID="{4AF0BAE9-F391-4105-A68E-F81E13062176}" presName="accent_2" presStyleCnt="0"/>
      <dgm:spPr/>
    </dgm:pt>
    <dgm:pt modelId="{48CCFA8D-ADC9-40BF-AA96-6CEA4B465681}" type="pres">
      <dgm:prSet presAssocID="{4AF0BAE9-F391-4105-A68E-F81E13062176}" presName="accentRepeatNode" presStyleLbl="solidFgAcc1" presStyleIdx="1" presStyleCnt="5"/>
      <dgm:spPr/>
    </dgm:pt>
    <dgm:pt modelId="{9618B92A-81B6-4A19-A3AB-554AF5474940}" type="pres">
      <dgm:prSet presAssocID="{237A18DD-90D8-49F1-961E-079C0F43E02D}" presName="text_3" presStyleLbl="node1" presStyleIdx="2" presStyleCnt="5">
        <dgm:presLayoutVars>
          <dgm:bulletEnabled val="1"/>
        </dgm:presLayoutVars>
      </dgm:prSet>
      <dgm:spPr/>
    </dgm:pt>
    <dgm:pt modelId="{33751B98-B7A4-4EF9-98A8-9266E9FB589F}" type="pres">
      <dgm:prSet presAssocID="{237A18DD-90D8-49F1-961E-079C0F43E02D}" presName="accent_3" presStyleCnt="0"/>
      <dgm:spPr/>
    </dgm:pt>
    <dgm:pt modelId="{8B23B18F-E62B-4DAF-9E80-0376314ACFAC}" type="pres">
      <dgm:prSet presAssocID="{237A18DD-90D8-49F1-961E-079C0F43E02D}" presName="accentRepeatNode" presStyleLbl="solidFgAcc1" presStyleIdx="2" presStyleCnt="5"/>
      <dgm:spPr/>
    </dgm:pt>
    <dgm:pt modelId="{8BED6F1E-4A2E-4662-8581-00487ACC12F1}" type="pres">
      <dgm:prSet presAssocID="{8CEFEA93-978A-4BAF-9ABB-D59220302DD6}" presName="text_4" presStyleLbl="node1" presStyleIdx="3" presStyleCnt="5">
        <dgm:presLayoutVars>
          <dgm:bulletEnabled val="1"/>
        </dgm:presLayoutVars>
      </dgm:prSet>
      <dgm:spPr/>
    </dgm:pt>
    <dgm:pt modelId="{567D7AE0-121A-41DD-9D9D-440B8B2309FE}" type="pres">
      <dgm:prSet presAssocID="{8CEFEA93-978A-4BAF-9ABB-D59220302DD6}" presName="accent_4" presStyleCnt="0"/>
      <dgm:spPr/>
    </dgm:pt>
    <dgm:pt modelId="{133E121B-5215-41B5-9C16-16538B47D660}" type="pres">
      <dgm:prSet presAssocID="{8CEFEA93-978A-4BAF-9ABB-D59220302DD6}" presName="accentRepeatNode" presStyleLbl="solidFgAcc1" presStyleIdx="3" presStyleCnt="5"/>
      <dgm:spPr/>
    </dgm:pt>
    <dgm:pt modelId="{218F7C50-E5BF-4B84-BA81-AE1458CA9AA3}" type="pres">
      <dgm:prSet presAssocID="{A00825C0-F312-4367-A799-BBCC942B6B59}" presName="text_5" presStyleLbl="node1" presStyleIdx="4" presStyleCnt="5">
        <dgm:presLayoutVars>
          <dgm:bulletEnabled val="1"/>
        </dgm:presLayoutVars>
      </dgm:prSet>
      <dgm:spPr/>
    </dgm:pt>
    <dgm:pt modelId="{44DFA57A-42C0-4C50-9C89-540A3B659F85}" type="pres">
      <dgm:prSet presAssocID="{A00825C0-F312-4367-A799-BBCC942B6B59}" presName="accent_5" presStyleCnt="0"/>
      <dgm:spPr/>
    </dgm:pt>
    <dgm:pt modelId="{F9652511-8DD3-4FCF-B7F4-079F5F66CD74}" type="pres">
      <dgm:prSet presAssocID="{A00825C0-F312-4367-A799-BBCC942B6B59}" presName="accentRepeatNode" presStyleLbl="solidFgAcc1" presStyleIdx="4" presStyleCnt="5"/>
      <dgm:spPr/>
    </dgm:pt>
  </dgm:ptLst>
  <dgm:cxnLst>
    <dgm:cxn modelId="{2AA87F02-9796-4460-8D29-EB05CDB704F5}" srcId="{566B321B-87CE-462F-BCC7-60704B2DE31C}" destId="{237A18DD-90D8-49F1-961E-079C0F43E02D}" srcOrd="2" destOrd="0" parTransId="{BCAF9D48-019C-429C-8FF1-B9B432D3683D}" sibTransId="{51A36E01-E126-481E-B90D-1B43C4DD1BD4}"/>
    <dgm:cxn modelId="{7F989162-2AD0-43A1-BF1F-0C3130427D78}" type="presOf" srcId="{90F4FFD7-BF5B-414C-8D45-E0F18429D52D}" destId="{A419A1C5-0FF4-4649-BB78-C0EF22BBEF91}" srcOrd="0" destOrd="0" presId="urn:microsoft.com/office/officeart/2008/layout/VerticalCurvedList"/>
    <dgm:cxn modelId="{9A1C564C-35D4-4923-A295-96E8F221515B}" type="presOf" srcId="{237A18DD-90D8-49F1-961E-079C0F43E02D}" destId="{9618B92A-81B6-4A19-A3AB-554AF5474940}" srcOrd="0" destOrd="0" presId="urn:microsoft.com/office/officeart/2008/layout/VerticalCurvedList"/>
    <dgm:cxn modelId="{E13B2673-4902-47C0-9E04-5283833552D2}" srcId="{566B321B-87CE-462F-BCC7-60704B2DE31C}" destId="{A00825C0-F312-4367-A799-BBCC942B6B59}" srcOrd="4" destOrd="0" parTransId="{CC1DA87C-8C04-4CF6-934B-A3DD4C50DD36}" sibTransId="{1973728C-A07C-49E6-B06F-C36A3D7ED07C}"/>
    <dgm:cxn modelId="{16FCD075-2A8D-4190-93B8-FFA7CF5B6C23}" type="presOf" srcId="{1701DE69-217F-4BD3-A311-F89A7F9E7380}" destId="{1C080867-082C-4C1F-803E-0C0EF8D45960}" srcOrd="0" destOrd="0" presId="urn:microsoft.com/office/officeart/2008/layout/VerticalCurvedList"/>
    <dgm:cxn modelId="{B8A9F58A-44BF-42F3-91CB-FE4E2247D8A3}" type="presOf" srcId="{566B321B-87CE-462F-BCC7-60704B2DE31C}" destId="{B33B11D4-0DCC-48D6-80E3-C7D27FEBECEC}" srcOrd="0" destOrd="0" presId="urn:microsoft.com/office/officeart/2008/layout/VerticalCurvedList"/>
    <dgm:cxn modelId="{3683DD8B-8A2F-4DA5-9474-844501592BFC}" srcId="{566B321B-87CE-462F-BCC7-60704B2DE31C}" destId="{1701DE69-217F-4BD3-A311-F89A7F9E7380}" srcOrd="0" destOrd="0" parTransId="{EAEACF61-62A2-48E9-A472-CF34D214DFDC}" sibTransId="{90F4FFD7-BF5B-414C-8D45-E0F18429D52D}"/>
    <dgm:cxn modelId="{43E82C9F-4D8A-4082-B9EC-7BE1640EF5D0}" srcId="{566B321B-87CE-462F-BCC7-60704B2DE31C}" destId="{8CEFEA93-978A-4BAF-9ABB-D59220302DD6}" srcOrd="3" destOrd="0" parTransId="{79563BA5-2546-4945-AC45-9172CC6CC629}" sibTransId="{9F4D29D6-B15D-4A1B-BBC2-DE2AA91A5DF8}"/>
    <dgm:cxn modelId="{8066C6B8-55D7-4914-821B-24696DE0A36C}" type="presOf" srcId="{A00825C0-F312-4367-A799-BBCC942B6B59}" destId="{218F7C50-E5BF-4B84-BA81-AE1458CA9AA3}" srcOrd="0" destOrd="0" presId="urn:microsoft.com/office/officeart/2008/layout/VerticalCurvedList"/>
    <dgm:cxn modelId="{34A75ABB-7150-49EE-8137-3A62C1FCAE92}" srcId="{566B321B-87CE-462F-BCC7-60704B2DE31C}" destId="{4AF0BAE9-F391-4105-A68E-F81E13062176}" srcOrd="1" destOrd="0" parTransId="{2B1B6437-CF85-4E77-8387-C97D92B943F6}" sibTransId="{0E5B8661-1F08-446B-9F39-89810B1FBEE7}"/>
    <dgm:cxn modelId="{B5065ED4-95D6-454F-9231-DDCD689BCD93}" type="presOf" srcId="{4AF0BAE9-F391-4105-A68E-F81E13062176}" destId="{427CAE90-D100-4077-872A-6D7E824EB6ED}" srcOrd="0" destOrd="0" presId="urn:microsoft.com/office/officeart/2008/layout/VerticalCurvedList"/>
    <dgm:cxn modelId="{834E88E0-03E3-46F8-B38F-4769410F56D8}" type="presOf" srcId="{8CEFEA93-978A-4BAF-9ABB-D59220302DD6}" destId="{8BED6F1E-4A2E-4662-8581-00487ACC12F1}" srcOrd="0" destOrd="0" presId="urn:microsoft.com/office/officeart/2008/layout/VerticalCurvedList"/>
    <dgm:cxn modelId="{B1122271-6871-4955-B7F2-380521668536}" type="presParOf" srcId="{B33B11D4-0DCC-48D6-80E3-C7D27FEBECEC}" destId="{97AE4645-4F4E-44A8-BA0F-8BF6717936A2}" srcOrd="0" destOrd="0" presId="urn:microsoft.com/office/officeart/2008/layout/VerticalCurvedList"/>
    <dgm:cxn modelId="{88FE4C7C-01D3-4A7B-B7E3-8B37AB12E143}" type="presParOf" srcId="{97AE4645-4F4E-44A8-BA0F-8BF6717936A2}" destId="{857BDB80-5DA8-4DC1-A4AD-0C29B61D023C}" srcOrd="0" destOrd="0" presId="urn:microsoft.com/office/officeart/2008/layout/VerticalCurvedList"/>
    <dgm:cxn modelId="{D5783820-D4DB-45EF-B15A-45DA8AACDDE7}" type="presParOf" srcId="{857BDB80-5DA8-4DC1-A4AD-0C29B61D023C}" destId="{E0D9FDE4-AB77-4EF0-A0C2-022D7CDA037C}" srcOrd="0" destOrd="0" presId="urn:microsoft.com/office/officeart/2008/layout/VerticalCurvedList"/>
    <dgm:cxn modelId="{E6B527B4-962D-487E-A37F-60E4D9D70B72}" type="presParOf" srcId="{857BDB80-5DA8-4DC1-A4AD-0C29B61D023C}" destId="{A419A1C5-0FF4-4649-BB78-C0EF22BBEF91}" srcOrd="1" destOrd="0" presId="urn:microsoft.com/office/officeart/2008/layout/VerticalCurvedList"/>
    <dgm:cxn modelId="{0BA55644-1629-4BC8-9EAE-ED66B5B581AF}" type="presParOf" srcId="{857BDB80-5DA8-4DC1-A4AD-0C29B61D023C}" destId="{46E8EC39-A0A9-4769-9C05-43BF5FF0ED0E}" srcOrd="2" destOrd="0" presId="urn:microsoft.com/office/officeart/2008/layout/VerticalCurvedList"/>
    <dgm:cxn modelId="{632E6BF5-CC77-4F25-B82B-F4AE47D1980C}" type="presParOf" srcId="{857BDB80-5DA8-4DC1-A4AD-0C29B61D023C}" destId="{D049247E-B96A-47C0-9BEE-CA3D4B454DEF}" srcOrd="3" destOrd="0" presId="urn:microsoft.com/office/officeart/2008/layout/VerticalCurvedList"/>
    <dgm:cxn modelId="{326FBC07-84AF-4F17-82B6-68C3B02B9B04}" type="presParOf" srcId="{97AE4645-4F4E-44A8-BA0F-8BF6717936A2}" destId="{1C080867-082C-4C1F-803E-0C0EF8D45960}" srcOrd="1" destOrd="0" presId="urn:microsoft.com/office/officeart/2008/layout/VerticalCurvedList"/>
    <dgm:cxn modelId="{DD4FBF2E-B401-4734-A5AC-03A7B7966951}" type="presParOf" srcId="{97AE4645-4F4E-44A8-BA0F-8BF6717936A2}" destId="{4F3F2586-6838-40CB-894E-1559696FD7CA}" srcOrd="2" destOrd="0" presId="urn:microsoft.com/office/officeart/2008/layout/VerticalCurvedList"/>
    <dgm:cxn modelId="{4937C96F-56B6-4FED-A90A-E941760DAEBA}" type="presParOf" srcId="{4F3F2586-6838-40CB-894E-1559696FD7CA}" destId="{53634277-0A85-40A7-A2C1-7FC0CE1579BD}" srcOrd="0" destOrd="0" presId="urn:microsoft.com/office/officeart/2008/layout/VerticalCurvedList"/>
    <dgm:cxn modelId="{16E736C7-C199-425C-B536-E1F549A5E8D7}" type="presParOf" srcId="{97AE4645-4F4E-44A8-BA0F-8BF6717936A2}" destId="{427CAE90-D100-4077-872A-6D7E824EB6ED}" srcOrd="3" destOrd="0" presId="urn:microsoft.com/office/officeart/2008/layout/VerticalCurvedList"/>
    <dgm:cxn modelId="{F8ABD042-24C6-4148-89D8-FBE1DF8436B2}" type="presParOf" srcId="{97AE4645-4F4E-44A8-BA0F-8BF6717936A2}" destId="{173D90BD-6EE1-411D-A01B-B37FA13126C6}" srcOrd="4" destOrd="0" presId="urn:microsoft.com/office/officeart/2008/layout/VerticalCurvedList"/>
    <dgm:cxn modelId="{F50289B8-25CA-46D2-9B7F-57C53872F10F}" type="presParOf" srcId="{173D90BD-6EE1-411D-A01B-B37FA13126C6}" destId="{48CCFA8D-ADC9-40BF-AA96-6CEA4B465681}" srcOrd="0" destOrd="0" presId="urn:microsoft.com/office/officeart/2008/layout/VerticalCurvedList"/>
    <dgm:cxn modelId="{179EAFAE-3910-4305-94B2-007B1197BE7B}" type="presParOf" srcId="{97AE4645-4F4E-44A8-BA0F-8BF6717936A2}" destId="{9618B92A-81B6-4A19-A3AB-554AF5474940}" srcOrd="5" destOrd="0" presId="urn:microsoft.com/office/officeart/2008/layout/VerticalCurvedList"/>
    <dgm:cxn modelId="{774FE06B-67AD-475F-ADA9-333D348CE779}" type="presParOf" srcId="{97AE4645-4F4E-44A8-BA0F-8BF6717936A2}" destId="{33751B98-B7A4-4EF9-98A8-9266E9FB589F}" srcOrd="6" destOrd="0" presId="urn:microsoft.com/office/officeart/2008/layout/VerticalCurvedList"/>
    <dgm:cxn modelId="{246C2EBA-F62F-4E20-8FC9-693C4F2E3E94}" type="presParOf" srcId="{33751B98-B7A4-4EF9-98A8-9266E9FB589F}" destId="{8B23B18F-E62B-4DAF-9E80-0376314ACFAC}" srcOrd="0" destOrd="0" presId="urn:microsoft.com/office/officeart/2008/layout/VerticalCurvedList"/>
    <dgm:cxn modelId="{7E78ECAD-9A83-4F60-982B-CA16ABDF128D}" type="presParOf" srcId="{97AE4645-4F4E-44A8-BA0F-8BF6717936A2}" destId="{8BED6F1E-4A2E-4662-8581-00487ACC12F1}" srcOrd="7" destOrd="0" presId="urn:microsoft.com/office/officeart/2008/layout/VerticalCurvedList"/>
    <dgm:cxn modelId="{A2A6A1A5-FF9F-48F2-B132-A78150874F91}" type="presParOf" srcId="{97AE4645-4F4E-44A8-BA0F-8BF6717936A2}" destId="{567D7AE0-121A-41DD-9D9D-440B8B2309FE}" srcOrd="8" destOrd="0" presId="urn:microsoft.com/office/officeart/2008/layout/VerticalCurvedList"/>
    <dgm:cxn modelId="{CC82B6DD-9530-4DB9-847B-A15370613567}" type="presParOf" srcId="{567D7AE0-121A-41DD-9D9D-440B8B2309FE}" destId="{133E121B-5215-41B5-9C16-16538B47D660}" srcOrd="0" destOrd="0" presId="urn:microsoft.com/office/officeart/2008/layout/VerticalCurvedList"/>
    <dgm:cxn modelId="{3CCAFA23-1CEF-4172-A7C7-BBB7C894BD7F}" type="presParOf" srcId="{97AE4645-4F4E-44A8-BA0F-8BF6717936A2}" destId="{218F7C50-E5BF-4B84-BA81-AE1458CA9AA3}" srcOrd="9" destOrd="0" presId="urn:microsoft.com/office/officeart/2008/layout/VerticalCurvedList"/>
    <dgm:cxn modelId="{7DA861B2-6EA6-4AD0-80CE-92402E53B09D}" type="presParOf" srcId="{97AE4645-4F4E-44A8-BA0F-8BF6717936A2}" destId="{44DFA57A-42C0-4C50-9C89-540A3B659F85}" srcOrd="10" destOrd="0" presId="urn:microsoft.com/office/officeart/2008/layout/VerticalCurvedList"/>
    <dgm:cxn modelId="{9A959E9A-1237-4364-B1B8-D6BF53216ECD}" type="presParOf" srcId="{44DFA57A-42C0-4C50-9C89-540A3B659F85}" destId="{F9652511-8DD3-4FCF-B7F4-079F5F66C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9B188-373F-4058-A4DE-7C775AF146C7}" type="doc">
      <dgm:prSet loTypeId="urn:microsoft.com/office/officeart/2008/layout/LinedList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8C873D91-1263-435D-9C08-2FA4D549913A}">
      <dgm:prSet phldrT="[Texte]"/>
      <dgm:spPr/>
      <dgm:t>
        <a:bodyPr/>
        <a:lstStyle/>
        <a:p>
          <a:r>
            <a:rPr lang="fr-FR" b="1" dirty="0">
              <a:solidFill>
                <a:srgbClr val="17375E"/>
              </a:solidFill>
            </a:rPr>
            <a:t>Implications dans les sous-groupes de travail</a:t>
          </a:r>
          <a:endParaRPr lang="fr-FR" dirty="0">
            <a:solidFill>
              <a:srgbClr val="17375E"/>
            </a:solidFill>
          </a:endParaRPr>
        </a:p>
      </dgm:t>
    </dgm:pt>
    <dgm:pt modelId="{36B3BED4-0F49-4799-8AAE-FB1C73640F91}" type="parTrans" cxnId="{09A3C94C-5F25-4582-86C0-A8B8278E30D2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1AC0C385-9011-4F5B-BDCB-21CB746029CE}" type="sibTrans" cxnId="{09A3C94C-5F25-4582-86C0-A8B8278E30D2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DC5F3585-B921-4830-8DB0-5CB4A736595D}">
      <dgm:prSet/>
      <dgm:spPr/>
      <dgm:t>
        <a:bodyPr/>
        <a:lstStyle/>
        <a:p>
          <a:r>
            <a:rPr lang="fr-FR">
              <a:solidFill>
                <a:srgbClr val="17375E"/>
              </a:solidFill>
            </a:rPr>
            <a:t>Coordination</a:t>
          </a:r>
          <a:endParaRPr lang="fr-FR" dirty="0">
            <a:solidFill>
              <a:srgbClr val="17375E"/>
            </a:solidFill>
          </a:endParaRPr>
        </a:p>
      </dgm:t>
    </dgm:pt>
    <dgm:pt modelId="{9D620C4E-59BC-46F1-9370-CB5C41C53367}" type="parTrans" cxnId="{251A5256-827E-4B74-83F1-2597F318E925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699A3C57-D0D3-4E8E-A2DD-85D82420CFE7}" type="sibTrans" cxnId="{251A5256-827E-4B74-83F1-2597F318E925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73889E83-F3BE-491C-9442-BAFF6CC720C0}">
      <dgm:prSet/>
      <dgm:spPr/>
      <dgm:t>
        <a:bodyPr/>
        <a:lstStyle/>
        <a:p>
          <a:r>
            <a:rPr lang="fr-FR">
              <a:solidFill>
                <a:srgbClr val="17375E"/>
              </a:solidFill>
            </a:rPr>
            <a:t>Participation pour expertise technique</a:t>
          </a:r>
          <a:endParaRPr lang="fr-FR" dirty="0">
            <a:solidFill>
              <a:srgbClr val="17375E"/>
            </a:solidFill>
          </a:endParaRPr>
        </a:p>
      </dgm:t>
    </dgm:pt>
    <dgm:pt modelId="{4C6C39CA-8FC3-4BAD-8D18-E197069004DD}" type="parTrans" cxnId="{1013AAA2-F3EC-41EE-A54C-ACE4C2E8B051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20EC64BB-7483-437F-84A6-B61F676E0D61}" type="sibTrans" cxnId="{1013AAA2-F3EC-41EE-A54C-ACE4C2E8B051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428EFD52-97A2-42B2-AE22-C2C3FC00DC9C}">
      <dgm:prSet/>
      <dgm:spPr/>
      <dgm:t>
        <a:bodyPr/>
        <a:lstStyle/>
        <a:p>
          <a:r>
            <a:rPr lang="fr-FR">
              <a:solidFill>
                <a:srgbClr val="17375E"/>
              </a:solidFill>
            </a:rPr>
            <a:t>Participation aux audits</a:t>
          </a:r>
          <a:endParaRPr lang="fr-FR" dirty="0">
            <a:solidFill>
              <a:srgbClr val="17375E"/>
            </a:solidFill>
          </a:endParaRPr>
        </a:p>
      </dgm:t>
    </dgm:pt>
    <dgm:pt modelId="{F462EE25-17C8-480D-A459-238352066987}" type="parTrans" cxnId="{7E622BA4-97BF-4B59-99C0-A15407D45D5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C543C06-4B97-43ED-8ABF-DC72349413DF}" type="sibTrans" cxnId="{7E622BA4-97BF-4B59-99C0-A15407D45D5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78AE1F2-9272-40E5-84DD-E27FAFAB3F2D}">
      <dgm:prSet/>
      <dgm:spPr/>
      <dgm:t>
        <a:bodyPr/>
        <a:lstStyle/>
        <a:p>
          <a:r>
            <a:rPr lang="fr-FR" b="1" dirty="0">
              <a:solidFill>
                <a:srgbClr val="17375E"/>
              </a:solidFill>
            </a:rPr>
            <a:t>Informations du </a:t>
          </a:r>
          <a:r>
            <a:rPr lang="fr-FR" b="1">
              <a:solidFill>
                <a:srgbClr val="17375E"/>
              </a:solidFill>
            </a:rPr>
            <a:t>GPC </a:t>
          </a:r>
          <a:endParaRPr lang="fr-FR" b="1" dirty="0">
            <a:solidFill>
              <a:srgbClr val="17375E"/>
            </a:solidFill>
          </a:endParaRPr>
        </a:p>
      </dgm:t>
    </dgm:pt>
    <dgm:pt modelId="{52E7C849-07F9-4E7E-916B-E920BDC943B6}" type="parTrans" cxnId="{B85C425B-B686-4448-A8AE-01D217137F8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21C4B06F-50C1-4FBF-9C8D-C96494BE3497}" type="sibTrans" cxnId="{B85C425B-B686-4448-A8AE-01D217137F8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50F84F44-E5EC-41CE-AB4D-40356CFF3155}">
      <dgm:prSet/>
      <dgm:spPr/>
      <dgm:t>
        <a:bodyPr/>
        <a:lstStyle/>
        <a:p>
          <a:r>
            <a:rPr lang="fr-FR" dirty="0">
              <a:solidFill>
                <a:srgbClr val="17375E"/>
              </a:solidFill>
            </a:rPr>
            <a:t>Les actualités : réglementaires, produits…</a:t>
          </a:r>
        </a:p>
      </dgm:t>
    </dgm:pt>
    <dgm:pt modelId="{5E8180BE-36B0-4E95-8A65-1E2D45D11D1A}" type="parTrans" cxnId="{20AC0D7B-959C-45E5-ADF3-9A01B4DF8B1F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4D75D13-5E04-499E-BFE5-8534D71559B4}" type="sibTrans" cxnId="{20AC0D7B-959C-45E5-ADF3-9A01B4DF8B1F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5D1254E3-B343-4DEC-94FF-8DE8E0F1DE97}">
      <dgm:prSet/>
      <dgm:spPr/>
      <dgm:t>
        <a:bodyPr/>
        <a:lstStyle/>
        <a:p>
          <a:r>
            <a:rPr lang="fr-FR" dirty="0">
              <a:solidFill>
                <a:srgbClr val="17375E"/>
              </a:solidFill>
            </a:rPr>
            <a:t>Les évènements à venir: appels d’offres…</a:t>
          </a:r>
        </a:p>
      </dgm:t>
    </dgm:pt>
    <dgm:pt modelId="{7400CA8A-AB94-4851-90D3-5EE37A1FD633}" type="parTrans" cxnId="{A69F1026-5A87-4C00-A9F4-18F8E1DCB491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8C45B637-4780-46C4-A04B-CDA45065B939}" type="sibTrans" cxnId="{A69F1026-5A87-4C00-A9F4-18F8E1DCB491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9AD0C219-C6ED-4B13-A43A-596A8737CFBA}">
      <dgm:prSet/>
      <dgm:spPr/>
      <dgm:t>
        <a:bodyPr/>
        <a:lstStyle/>
        <a:p>
          <a:r>
            <a:rPr lang="fr-FR" b="1">
              <a:solidFill>
                <a:srgbClr val="17375E"/>
              </a:solidFill>
            </a:rPr>
            <a:t>Participation à l’organisation de CICAT 85</a:t>
          </a:r>
          <a:endParaRPr lang="fr-FR" b="1" dirty="0">
            <a:solidFill>
              <a:srgbClr val="17375E"/>
            </a:solidFill>
          </a:endParaRPr>
        </a:p>
      </dgm:t>
    </dgm:pt>
    <dgm:pt modelId="{F645BF37-214A-44C6-8091-C56C0FBC745E}" type="parTrans" cxnId="{3E0D48FC-3B4B-41D8-A657-4CF4B39D830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5F5C3804-DB33-422A-AF28-62CB911AA6FB}" type="sibTrans" cxnId="{3E0D48FC-3B4B-41D8-A657-4CF4B39D830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0A0BBAA7-3FC3-4499-9C11-004766CD1CA4}">
      <dgm:prSet/>
      <dgm:spPr/>
      <dgm:t>
        <a:bodyPr/>
        <a:lstStyle/>
        <a:p>
          <a:r>
            <a:rPr lang="fr-FR">
              <a:solidFill>
                <a:srgbClr val="17375E"/>
              </a:solidFill>
            </a:rPr>
            <a:t>Interventions</a:t>
          </a:r>
          <a:endParaRPr lang="fr-FR" dirty="0">
            <a:solidFill>
              <a:srgbClr val="17375E"/>
            </a:solidFill>
          </a:endParaRPr>
        </a:p>
      </dgm:t>
    </dgm:pt>
    <dgm:pt modelId="{1C65DA6B-DB40-432A-8011-E19DE87ECF0C}" type="parTrans" cxnId="{30FF8461-C9A5-49A7-B6FB-31724BEB3DCD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E61BBE8C-A5DD-4CA8-BDC8-E0453A07BD8F}" type="sibTrans" cxnId="{30FF8461-C9A5-49A7-B6FB-31724BEB3DCD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EEE82BC8-200A-43C9-910B-780BD7004CAF}">
      <dgm:prSet/>
      <dgm:spPr/>
      <dgm:t>
        <a:bodyPr/>
        <a:lstStyle/>
        <a:p>
          <a:r>
            <a:rPr lang="fr-FR" dirty="0">
              <a:solidFill>
                <a:srgbClr val="17375E"/>
              </a:solidFill>
            </a:rPr>
            <a:t>Logistique</a:t>
          </a:r>
        </a:p>
      </dgm:t>
    </dgm:pt>
    <dgm:pt modelId="{A4A62E34-DE59-404A-9A5F-98807C0D4D88}" type="parTrans" cxnId="{246187D6-F87F-4A2B-85C4-404E306B0A1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CE0A25FB-EE48-4983-904C-D9FB0191DB2F}" type="sibTrans" cxnId="{246187D6-F87F-4A2B-85C4-404E306B0A1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88E287F9-0B3F-4229-BCD0-81B6A10221A6}" type="pres">
      <dgm:prSet presAssocID="{3B19B188-373F-4058-A4DE-7C775AF146C7}" presName="vert0" presStyleCnt="0">
        <dgm:presLayoutVars>
          <dgm:dir/>
          <dgm:animOne val="branch"/>
          <dgm:animLvl val="lvl"/>
        </dgm:presLayoutVars>
      </dgm:prSet>
      <dgm:spPr/>
    </dgm:pt>
    <dgm:pt modelId="{2D2C6354-CF17-4C47-ACF3-E07A60B6CDB5}" type="pres">
      <dgm:prSet presAssocID="{8C873D91-1263-435D-9C08-2FA4D549913A}" presName="thickLine" presStyleLbl="alignNode1" presStyleIdx="0" presStyleCnt="3"/>
      <dgm:spPr/>
    </dgm:pt>
    <dgm:pt modelId="{E22CBF18-D2ED-4CE3-A6EB-B8DF9A968926}" type="pres">
      <dgm:prSet presAssocID="{8C873D91-1263-435D-9C08-2FA4D549913A}" presName="horz1" presStyleCnt="0"/>
      <dgm:spPr/>
    </dgm:pt>
    <dgm:pt modelId="{67A67E44-352D-4D2D-8927-73E1BAD794F9}" type="pres">
      <dgm:prSet presAssocID="{8C873D91-1263-435D-9C08-2FA4D549913A}" presName="tx1" presStyleLbl="revTx" presStyleIdx="0" presStyleCnt="10"/>
      <dgm:spPr/>
    </dgm:pt>
    <dgm:pt modelId="{3B884B4D-2A43-433E-B1A6-EACCFE3B163F}" type="pres">
      <dgm:prSet presAssocID="{8C873D91-1263-435D-9C08-2FA4D549913A}" presName="vert1" presStyleCnt="0"/>
      <dgm:spPr/>
    </dgm:pt>
    <dgm:pt modelId="{9ADA0670-14A5-44EC-AD58-196CD809A4CB}" type="pres">
      <dgm:prSet presAssocID="{DC5F3585-B921-4830-8DB0-5CB4A736595D}" presName="vertSpace2a" presStyleCnt="0"/>
      <dgm:spPr/>
    </dgm:pt>
    <dgm:pt modelId="{B3A0672F-42B8-4521-887D-8B81B3193F79}" type="pres">
      <dgm:prSet presAssocID="{DC5F3585-B921-4830-8DB0-5CB4A736595D}" presName="horz2" presStyleCnt="0"/>
      <dgm:spPr/>
    </dgm:pt>
    <dgm:pt modelId="{85AA0883-6A1E-4AE6-B5F5-7CEEC9E0991F}" type="pres">
      <dgm:prSet presAssocID="{DC5F3585-B921-4830-8DB0-5CB4A736595D}" presName="horzSpace2" presStyleCnt="0"/>
      <dgm:spPr/>
    </dgm:pt>
    <dgm:pt modelId="{5999D7C4-2F12-41A8-89F7-0C75E0F9BC78}" type="pres">
      <dgm:prSet presAssocID="{DC5F3585-B921-4830-8DB0-5CB4A736595D}" presName="tx2" presStyleLbl="revTx" presStyleIdx="1" presStyleCnt="10"/>
      <dgm:spPr/>
    </dgm:pt>
    <dgm:pt modelId="{A75253D4-ABAA-45E5-97FD-914D6EAD1806}" type="pres">
      <dgm:prSet presAssocID="{DC5F3585-B921-4830-8DB0-5CB4A736595D}" presName="vert2" presStyleCnt="0"/>
      <dgm:spPr/>
    </dgm:pt>
    <dgm:pt modelId="{D172C357-A5A0-4339-B3CA-C4B2D2F396CC}" type="pres">
      <dgm:prSet presAssocID="{DC5F3585-B921-4830-8DB0-5CB4A736595D}" presName="thinLine2b" presStyleLbl="callout" presStyleIdx="0" presStyleCnt="7"/>
      <dgm:spPr/>
    </dgm:pt>
    <dgm:pt modelId="{B2CEC534-0111-436A-BA17-905D095B3926}" type="pres">
      <dgm:prSet presAssocID="{DC5F3585-B921-4830-8DB0-5CB4A736595D}" presName="vertSpace2b" presStyleCnt="0"/>
      <dgm:spPr/>
    </dgm:pt>
    <dgm:pt modelId="{B7DF9C59-6869-4650-82F8-3EC3B36EDCDC}" type="pres">
      <dgm:prSet presAssocID="{73889E83-F3BE-491C-9442-BAFF6CC720C0}" presName="horz2" presStyleCnt="0"/>
      <dgm:spPr/>
    </dgm:pt>
    <dgm:pt modelId="{F8F6F02D-260D-41F0-A9FB-9E06B5D7DD4B}" type="pres">
      <dgm:prSet presAssocID="{73889E83-F3BE-491C-9442-BAFF6CC720C0}" presName="horzSpace2" presStyleCnt="0"/>
      <dgm:spPr/>
    </dgm:pt>
    <dgm:pt modelId="{6E18C739-0D88-4ED4-A118-0B976BE9DE6D}" type="pres">
      <dgm:prSet presAssocID="{73889E83-F3BE-491C-9442-BAFF6CC720C0}" presName="tx2" presStyleLbl="revTx" presStyleIdx="2" presStyleCnt="10"/>
      <dgm:spPr/>
    </dgm:pt>
    <dgm:pt modelId="{3D825EEB-A849-4282-B4B3-449396567F2D}" type="pres">
      <dgm:prSet presAssocID="{73889E83-F3BE-491C-9442-BAFF6CC720C0}" presName="vert2" presStyleCnt="0"/>
      <dgm:spPr/>
    </dgm:pt>
    <dgm:pt modelId="{D36B916D-3244-4B89-BC0D-8C3766CD88B9}" type="pres">
      <dgm:prSet presAssocID="{73889E83-F3BE-491C-9442-BAFF6CC720C0}" presName="thinLine2b" presStyleLbl="callout" presStyleIdx="1" presStyleCnt="7"/>
      <dgm:spPr/>
    </dgm:pt>
    <dgm:pt modelId="{88592951-AF19-44EB-8810-82B4B376D4C2}" type="pres">
      <dgm:prSet presAssocID="{73889E83-F3BE-491C-9442-BAFF6CC720C0}" presName="vertSpace2b" presStyleCnt="0"/>
      <dgm:spPr/>
    </dgm:pt>
    <dgm:pt modelId="{1AE51DFF-F5B4-4CA5-BFF9-44F76BDDF816}" type="pres">
      <dgm:prSet presAssocID="{428EFD52-97A2-42B2-AE22-C2C3FC00DC9C}" presName="horz2" presStyleCnt="0"/>
      <dgm:spPr/>
    </dgm:pt>
    <dgm:pt modelId="{24FBE6F7-023B-458E-A1ED-26353C5C45B8}" type="pres">
      <dgm:prSet presAssocID="{428EFD52-97A2-42B2-AE22-C2C3FC00DC9C}" presName="horzSpace2" presStyleCnt="0"/>
      <dgm:spPr/>
    </dgm:pt>
    <dgm:pt modelId="{0DE1BAB2-4541-47D6-AAA4-B39DF10196AD}" type="pres">
      <dgm:prSet presAssocID="{428EFD52-97A2-42B2-AE22-C2C3FC00DC9C}" presName="tx2" presStyleLbl="revTx" presStyleIdx="3" presStyleCnt="10"/>
      <dgm:spPr/>
    </dgm:pt>
    <dgm:pt modelId="{46E19274-F7B1-4B3D-B031-BCC09FF7DF4F}" type="pres">
      <dgm:prSet presAssocID="{428EFD52-97A2-42B2-AE22-C2C3FC00DC9C}" presName="vert2" presStyleCnt="0"/>
      <dgm:spPr/>
    </dgm:pt>
    <dgm:pt modelId="{721B9C9B-48B4-4697-98B6-702D790D3029}" type="pres">
      <dgm:prSet presAssocID="{428EFD52-97A2-42B2-AE22-C2C3FC00DC9C}" presName="thinLine2b" presStyleLbl="callout" presStyleIdx="2" presStyleCnt="7"/>
      <dgm:spPr/>
    </dgm:pt>
    <dgm:pt modelId="{86571E39-C32E-4C00-9E9A-30FBA678EA4D}" type="pres">
      <dgm:prSet presAssocID="{428EFD52-97A2-42B2-AE22-C2C3FC00DC9C}" presName="vertSpace2b" presStyleCnt="0"/>
      <dgm:spPr/>
    </dgm:pt>
    <dgm:pt modelId="{FB5E7EEA-32E8-40A0-9CD7-13528C7B54F8}" type="pres">
      <dgm:prSet presAssocID="{B78AE1F2-9272-40E5-84DD-E27FAFAB3F2D}" presName="thickLine" presStyleLbl="alignNode1" presStyleIdx="1" presStyleCnt="3"/>
      <dgm:spPr/>
    </dgm:pt>
    <dgm:pt modelId="{242A5808-B57C-4178-8D78-676412724733}" type="pres">
      <dgm:prSet presAssocID="{B78AE1F2-9272-40E5-84DD-E27FAFAB3F2D}" presName="horz1" presStyleCnt="0"/>
      <dgm:spPr/>
    </dgm:pt>
    <dgm:pt modelId="{AA3427B3-DED9-4FF0-85A5-9C249B16FAF4}" type="pres">
      <dgm:prSet presAssocID="{B78AE1F2-9272-40E5-84DD-E27FAFAB3F2D}" presName="tx1" presStyleLbl="revTx" presStyleIdx="4" presStyleCnt="10"/>
      <dgm:spPr/>
    </dgm:pt>
    <dgm:pt modelId="{01660150-1568-45DD-B442-27F1079AE0EC}" type="pres">
      <dgm:prSet presAssocID="{B78AE1F2-9272-40E5-84DD-E27FAFAB3F2D}" presName="vert1" presStyleCnt="0"/>
      <dgm:spPr/>
    </dgm:pt>
    <dgm:pt modelId="{849B99D4-89B9-4021-A246-5B87A85C7CF6}" type="pres">
      <dgm:prSet presAssocID="{50F84F44-E5EC-41CE-AB4D-40356CFF3155}" presName="vertSpace2a" presStyleCnt="0"/>
      <dgm:spPr/>
    </dgm:pt>
    <dgm:pt modelId="{704D56EC-E4CA-42D6-B4B3-34F9EE546CA2}" type="pres">
      <dgm:prSet presAssocID="{50F84F44-E5EC-41CE-AB4D-40356CFF3155}" presName="horz2" presStyleCnt="0"/>
      <dgm:spPr/>
    </dgm:pt>
    <dgm:pt modelId="{4C4F6CF2-C8DE-4498-BCC6-AB6D7C0A6D1A}" type="pres">
      <dgm:prSet presAssocID="{50F84F44-E5EC-41CE-AB4D-40356CFF3155}" presName="horzSpace2" presStyleCnt="0"/>
      <dgm:spPr/>
    </dgm:pt>
    <dgm:pt modelId="{E62BF524-B549-450C-976E-B28496B4102D}" type="pres">
      <dgm:prSet presAssocID="{50F84F44-E5EC-41CE-AB4D-40356CFF3155}" presName="tx2" presStyleLbl="revTx" presStyleIdx="5" presStyleCnt="10"/>
      <dgm:spPr/>
    </dgm:pt>
    <dgm:pt modelId="{9FE71B7D-5F33-45C1-9A49-D957CE91CAF0}" type="pres">
      <dgm:prSet presAssocID="{50F84F44-E5EC-41CE-AB4D-40356CFF3155}" presName="vert2" presStyleCnt="0"/>
      <dgm:spPr/>
    </dgm:pt>
    <dgm:pt modelId="{08490F7D-4793-45FF-B83F-D24DE9E94521}" type="pres">
      <dgm:prSet presAssocID="{50F84F44-E5EC-41CE-AB4D-40356CFF3155}" presName="thinLine2b" presStyleLbl="callout" presStyleIdx="3" presStyleCnt="7"/>
      <dgm:spPr/>
    </dgm:pt>
    <dgm:pt modelId="{A0585942-ECFD-4B97-8325-D098A626EEE5}" type="pres">
      <dgm:prSet presAssocID="{50F84F44-E5EC-41CE-AB4D-40356CFF3155}" presName="vertSpace2b" presStyleCnt="0"/>
      <dgm:spPr/>
    </dgm:pt>
    <dgm:pt modelId="{10B03E4F-A277-48BC-8203-8FD5F23E0A94}" type="pres">
      <dgm:prSet presAssocID="{5D1254E3-B343-4DEC-94FF-8DE8E0F1DE97}" presName="horz2" presStyleCnt="0"/>
      <dgm:spPr/>
    </dgm:pt>
    <dgm:pt modelId="{5E8B79AB-7EE2-4261-B6B3-B02EBA252D5B}" type="pres">
      <dgm:prSet presAssocID="{5D1254E3-B343-4DEC-94FF-8DE8E0F1DE97}" presName="horzSpace2" presStyleCnt="0"/>
      <dgm:spPr/>
    </dgm:pt>
    <dgm:pt modelId="{290EA9AB-57B4-4A0A-9CBC-017333CC6F7F}" type="pres">
      <dgm:prSet presAssocID="{5D1254E3-B343-4DEC-94FF-8DE8E0F1DE97}" presName="tx2" presStyleLbl="revTx" presStyleIdx="6" presStyleCnt="10"/>
      <dgm:spPr/>
    </dgm:pt>
    <dgm:pt modelId="{C396CA88-2F82-4F04-B9AF-5F7912743311}" type="pres">
      <dgm:prSet presAssocID="{5D1254E3-B343-4DEC-94FF-8DE8E0F1DE97}" presName="vert2" presStyleCnt="0"/>
      <dgm:spPr/>
    </dgm:pt>
    <dgm:pt modelId="{B8523161-E2BC-47B7-87A8-7FF52C21B469}" type="pres">
      <dgm:prSet presAssocID="{5D1254E3-B343-4DEC-94FF-8DE8E0F1DE97}" presName="thinLine2b" presStyleLbl="callout" presStyleIdx="4" presStyleCnt="7"/>
      <dgm:spPr/>
    </dgm:pt>
    <dgm:pt modelId="{38EA831B-E03B-48A0-94A4-DFA051B4E5C3}" type="pres">
      <dgm:prSet presAssocID="{5D1254E3-B343-4DEC-94FF-8DE8E0F1DE97}" presName="vertSpace2b" presStyleCnt="0"/>
      <dgm:spPr/>
    </dgm:pt>
    <dgm:pt modelId="{902B71B7-4C07-49E2-B6B7-54F1582F79CC}" type="pres">
      <dgm:prSet presAssocID="{9AD0C219-C6ED-4B13-A43A-596A8737CFBA}" presName="thickLine" presStyleLbl="alignNode1" presStyleIdx="2" presStyleCnt="3"/>
      <dgm:spPr/>
    </dgm:pt>
    <dgm:pt modelId="{858E2BF2-63F5-4494-A4F0-9625A0997257}" type="pres">
      <dgm:prSet presAssocID="{9AD0C219-C6ED-4B13-A43A-596A8737CFBA}" presName="horz1" presStyleCnt="0"/>
      <dgm:spPr/>
    </dgm:pt>
    <dgm:pt modelId="{6A37B5B6-6D56-428E-88BC-3BAFE25F4BDF}" type="pres">
      <dgm:prSet presAssocID="{9AD0C219-C6ED-4B13-A43A-596A8737CFBA}" presName="tx1" presStyleLbl="revTx" presStyleIdx="7" presStyleCnt="10"/>
      <dgm:spPr/>
    </dgm:pt>
    <dgm:pt modelId="{9A77FA1E-150D-42BA-A0E4-019AEAE8BA72}" type="pres">
      <dgm:prSet presAssocID="{9AD0C219-C6ED-4B13-A43A-596A8737CFBA}" presName="vert1" presStyleCnt="0"/>
      <dgm:spPr/>
    </dgm:pt>
    <dgm:pt modelId="{F0D3466F-E7DD-4EEE-B050-DEE66820A62C}" type="pres">
      <dgm:prSet presAssocID="{0A0BBAA7-3FC3-4499-9C11-004766CD1CA4}" presName="vertSpace2a" presStyleCnt="0"/>
      <dgm:spPr/>
    </dgm:pt>
    <dgm:pt modelId="{8DE8FF21-CED0-4F54-8D34-F05FD2915F27}" type="pres">
      <dgm:prSet presAssocID="{0A0BBAA7-3FC3-4499-9C11-004766CD1CA4}" presName="horz2" presStyleCnt="0"/>
      <dgm:spPr/>
    </dgm:pt>
    <dgm:pt modelId="{25E7B765-475E-4DB9-89B5-7A1571445C73}" type="pres">
      <dgm:prSet presAssocID="{0A0BBAA7-3FC3-4499-9C11-004766CD1CA4}" presName="horzSpace2" presStyleCnt="0"/>
      <dgm:spPr/>
    </dgm:pt>
    <dgm:pt modelId="{716DD70E-2703-41B6-AF73-53FDD77E33E4}" type="pres">
      <dgm:prSet presAssocID="{0A0BBAA7-3FC3-4499-9C11-004766CD1CA4}" presName="tx2" presStyleLbl="revTx" presStyleIdx="8" presStyleCnt="10"/>
      <dgm:spPr/>
    </dgm:pt>
    <dgm:pt modelId="{B2A6B815-B18C-4EA9-B324-2580E9ECF62A}" type="pres">
      <dgm:prSet presAssocID="{0A0BBAA7-3FC3-4499-9C11-004766CD1CA4}" presName="vert2" presStyleCnt="0"/>
      <dgm:spPr/>
    </dgm:pt>
    <dgm:pt modelId="{328314B0-B221-4ADE-8403-5ECA1AF8E923}" type="pres">
      <dgm:prSet presAssocID="{0A0BBAA7-3FC3-4499-9C11-004766CD1CA4}" presName="thinLine2b" presStyleLbl="callout" presStyleIdx="5" presStyleCnt="7"/>
      <dgm:spPr/>
    </dgm:pt>
    <dgm:pt modelId="{621ECC81-8CA9-4E49-90F4-15F14213500E}" type="pres">
      <dgm:prSet presAssocID="{0A0BBAA7-3FC3-4499-9C11-004766CD1CA4}" presName="vertSpace2b" presStyleCnt="0"/>
      <dgm:spPr/>
    </dgm:pt>
    <dgm:pt modelId="{3082DB89-C732-48C3-966E-5EE3678BFA61}" type="pres">
      <dgm:prSet presAssocID="{EEE82BC8-200A-43C9-910B-780BD7004CAF}" presName="horz2" presStyleCnt="0"/>
      <dgm:spPr/>
    </dgm:pt>
    <dgm:pt modelId="{BCF367A9-DB79-429F-A02C-0214CE44F00F}" type="pres">
      <dgm:prSet presAssocID="{EEE82BC8-200A-43C9-910B-780BD7004CAF}" presName="horzSpace2" presStyleCnt="0"/>
      <dgm:spPr/>
    </dgm:pt>
    <dgm:pt modelId="{930F647D-FBF7-4B52-B5A3-99A8F69DB5B2}" type="pres">
      <dgm:prSet presAssocID="{EEE82BC8-200A-43C9-910B-780BD7004CAF}" presName="tx2" presStyleLbl="revTx" presStyleIdx="9" presStyleCnt="10"/>
      <dgm:spPr/>
    </dgm:pt>
    <dgm:pt modelId="{7596C30A-07F7-47EF-9B63-B0A59564942C}" type="pres">
      <dgm:prSet presAssocID="{EEE82BC8-200A-43C9-910B-780BD7004CAF}" presName="vert2" presStyleCnt="0"/>
      <dgm:spPr/>
    </dgm:pt>
    <dgm:pt modelId="{2125EFFA-87E9-4C17-BF66-E338E7159206}" type="pres">
      <dgm:prSet presAssocID="{EEE82BC8-200A-43C9-910B-780BD7004CAF}" presName="thinLine2b" presStyleLbl="callout" presStyleIdx="6" presStyleCnt="7"/>
      <dgm:spPr/>
    </dgm:pt>
    <dgm:pt modelId="{B79BA571-6208-41E0-B147-5B72873E00F2}" type="pres">
      <dgm:prSet presAssocID="{EEE82BC8-200A-43C9-910B-780BD7004CAF}" presName="vertSpace2b" presStyleCnt="0"/>
      <dgm:spPr/>
    </dgm:pt>
  </dgm:ptLst>
  <dgm:cxnLst>
    <dgm:cxn modelId="{B3C20F10-6D09-4803-B7D5-5A510EC8F122}" type="presOf" srcId="{EEE82BC8-200A-43C9-910B-780BD7004CAF}" destId="{930F647D-FBF7-4B52-B5A3-99A8F69DB5B2}" srcOrd="0" destOrd="0" presId="urn:microsoft.com/office/officeart/2008/layout/LinedList"/>
    <dgm:cxn modelId="{B263651C-E581-491D-9CEB-3D031889512C}" type="presOf" srcId="{8C873D91-1263-435D-9C08-2FA4D549913A}" destId="{67A67E44-352D-4D2D-8927-73E1BAD794F9}" srcOrd="0" destOrd="0" presId="urn:microsoft.com/office/officeart/2008/layout/LinedList"/>
    <dgm:cxn modelId="{A69F1026-5A87-4C00-A9F4-18F8E1DCB491}" srcId="{B78AE1F2-9272-40E5-84DD-E27FAFAB3F2D}" destId="{5D1254E3-B343-4DEC-94FF-8DE8E0F1DE97}" srcOrd="1" destOrd="0" parTransId="{7400CA8A-AB94-4851-90D3-5EE37A1FD633}" sibTransId="{8C45B637-4780-46C4-A04B-CDA45065B939}"/>
    <dgm:cxn modelId="{C9F05A29-724A-4482-B45F-D93ECE5C01AF}" type="presOf" srcId="{B78AE1F2-9272-40E5-84DD-E27FAFAB3F2D}" destId="{AA3427B3-DED9-4FF0-85A5-9C249B16FAF4}" srcOrd="0" destOrd="0" presId="urn:microsoft.com/office/officeart/2008/layout/LinedList"/>
    <dgm:cxn modelId="{B85C425B-B686-4448-A8AE-01D217137F89}" srcId="{3B19B188-373F-4058-A4DE-7C775AF146C7}" destId="{B78AE1F2-9272-40E5-84DD-E27FAFAB3F2D}" srcOrd="1" destOrd="0" parTransId="{52E7C849-07F9-4E7E-916B-E920BDC943B6}" sibTransId="{21C4B06F-50C1-4FBF-9C8D-C96494BE3497}"/>
    <dgm:cxn modelId="{30FF8461-C9A5-49A7-B6FB-31724BEB3DCD}" srcId="{9AD0C219-C6ED-4B13-A43A-596A8737CFBA}" destId="{0A0BBAA7-3FC3-4499-9C11-004766CD1CA4}" srcOrd="0" destOrd="0" parTransId="{1C65DA6B-DB40-432A-8011-E19DE87ECF0C}" sibTransId="{E61BBE8C-A5DD-4CA8-BDC8-E0453A07BD8F}"/>
    <dgm:cxn modelId="{12725744-7277-42F2-97BB-AF23B707ADDA}" type="presOf" srcId="{73889E83-F3BE-491C-9442-BAFF6CC720C0}" destId="{6E18C739-0D88-4ED4-A118-0B976BE9DE6D}" srcOrd="0" destOrd="0" presId="urn:microsoft.com/office/officeart/2008/layout/LinedList"/>
    <dgm:cxn modelId="{09A3C94C-5F25-4582-86C0-A8B8278E30D2}" srcId="{3B19B188-373F-4058-A4DE-7C775AF146C7}" destId="{8C873D91-1263-435D-9C08-2FA4D549913A}" srcOrd="0" destOrd="0" parTransId="{36B3BED4-0F49-4799-8AAE-FB1C73640F91}" sibTransId="{1AC0C385-9011-4F5B-BDCB-21CB746029CE}"/>
    <dgm:cxn modelId="{010B6771-DAE4-4169-BCD3-7EA9E8A7B118}" type="presOf" srcId="{3B19B188-373F-4058-A4DE-7C775AF146C7}" destId="{88E287F9-0B3F-4229-BCD0-81B6A10221A6}" srcOrd="0" destOrd="0" presId="urn:microsoft.com/office/officeart/2008/layout/LinedList"/>
    <dgm:cxn modelId="{AC844E73-7A3D-4588-9E5B-68AA2E82A9D7}" type="presOf" srcId="{0A0BBAA7-3FC3-4499-9C11-004766CD1CA4}" destId="{716DD70E-2703-41B6-AF73-53FDD77E33E4}" srcOrd="0" destOrd="0" presId="urn:microsoft.com/office/officeart/2008/layout/LinedList"/>
    <dgm:cxn modelId="{251A5256-827E-4B74-83F1-2597F318E925}" srcId="{8C873D91-1263-435D-9C08-2FA4D549913A}" destId="{DC5F3585-B921-4830-8DB0-5CB4A736595D}" srcOrd="0" destOrd="0" parTransId="{9D620C4E-59BC-46F1-9370-CB5C41C53367}" sibTransId="{699A3C57-D0D3-4E8E-A2DD-85D82420CFE7}"/>
    <dgm:cxn modelId="{286D3257-AFB7-4546-9315-1AB5428D0ABB}" type="presOf" srcId="{5D1254E3-B343-4DEC-94FF-8DE8E0F1DE97}" destId="{290EA9AB-57B4-4A0A-9CBC-017333CC6F7F}" srcOrd="0" destOrd="0" presId="urn:microsoft.com/office/officeart/2008/layout/LinedList"/>
    <dgm:cxn modelId="{20AC0D7B-959C-45E5-ADF3-9A01B4DF8B1F}" srcId="{B78AE1F2-9272-40E5-84DD-E27FAFAB3F2D}" destId="{50F84F44-E5EC-41CE-AB4D-40356CFF3155}" srcOrd="0" destOrd="0" parTransId="{5E8180BE-36B0-4E95-8A65-1E2D45D11D1A}" sibTransId="{B4D75D13-5E04-499E-BFE5-8534D71559B4}"/>
    <dgm:cxn modelId="{1013AAA2-F3EC-41EE-A54C-ACE4C2E8B051}" srcId="{8C873D91-1263-435D-9C08-2FA4D549913A}" destId="{73889E83-F3BE-491C-9442-BAFF6CC720C0}" srcOrd="1" destOrd="0" parTransId="{4C6C39CA-8FC3-4BAD-8D18-E197069004DD}" sibTransId="{20EC64BB-7483-437F-84A6-B61F676E0D61}"/>
    <dgm:cxn modelId="{7E622BA4-97BF-4B59-99C0-A15407D45D59}" srcId="{8C873D91-1263-435D-9C08-2FA4D549913A}" destId="{428EFD52-97A2-42B2-AE22-C2C3FC00DC9C}" srcOrd="2" destOrd="0" parTransId="{F462EE25-17C8-480D-A459-238352066987}" sibTransId="{BC543C06-4B97-43ED-8ABF-DC72349413DF}"/>
    <dgm:cxn modelId="{CACC52A7-4C39-4B56-AA24-A5F971FF3436}" type="presOf" srcId="{428EFD52-97A2-42B2-AE22-C2C3FC00DC9C}" destId="{0DE1BAB2-4541-47D6-AAA4-B39DF10196AD}" srcOrd="0" destOrd="0" presId="urn:microsoft.com/office/officeart/2008/layout/LinedList"/>
    <dgm:cxn modelId="{2B7D52B4-7A5F-4B29-B236-4C2FBFD3D056}" type="presOf" srcId="{9AD0C219-C6ED-4B13-A43A-596A8737CFBA}" destId="{6A37B5B6-6D56-428E-88BC-3BAFE25F4BDF}" srcOrd="0" destOrd="0" presId="urn:microsoft.com/office/officeart/2008/layout/LinedList"/>
    <dgm:cxn modelId="{11F33EBC-1958-4539-A9BB-0E9852F4C342}" type="presOf" srcId="{50F84F44-E5EC-41CE-AB4D-40356CFF3155}" destId="{E62BF524-B549-450C-976E-B28496B4102D}" srcOrd="0" destOrd="0" presId="urn:microsoft.com/office/officeart/2008/layout/LinedList"/>
    <dgm:cxn modelId="{246187D6-F87F-4A2B-85C4-404E306B0A19}" srcId="{9AD0C219-C6ED-4B13-A43A-596A8737CFBA}" destId="{EEE82BC8-200A-43C9-910B-780BD7004CAF}" srcOrd="1" destOrd="0" parTransId="{A4A62E34-DE59-404A-9A5F-98807C0D4D88}" sibTransId="{CE0A25FB-EE48-4983-904C-D9FB0191DB2F}"/>
    <dgm:cxn modelId="{696896F6-71F6-4787-A435-8784951AA3AF}" type="presOf" srcId="{DC5F3585-B921-4830-8DB0-5CB4A736595D}" destId="{5999D7C4-2F12-41A8-89F7-0C75E0F9BC78}" srcOrd="0" destOrd="0" presId="urn:microsoft.com/office/officeart/2008/layout/LinedList"/>
    <dgm:cxn modelId="{3E0D48FC-3B4B-41D8-A657-4CF4B39D8308}" srcId="{3B19B188-373F-4058-A4DE-7C775AF146C7}" destId="{9AD0C219-C6ED-4B13-A43A-596A8737CFBA}" srcOrd="2" destOrd="0" parTransId="{F645BF37-214A-44C6-8091-C56C0FBC745E}" sibTransId="{5F5C3804-DB33-422A-AF28-62CB911AA6FB}"/>
    <dgm:cxn modelId="{8CD2C54D-AA67-4B68-A987-F652699515CA}" type="presParOf" srcId="{88E287F9-0B3F-4229-BCD0-81B6A10221A6}" destId="{2D2C6354-CF17-4C47-ACF3-E07A60B6CDB5}" srcOrd="0" destOrd="0" presId="urn:microsoft.com/office/officeart/2008/layout/LinedList"/>
    <dgm:cxn modelId="{55E07A45-AB8B-487C-9AD1-74BB6C5DAFCE}" type="presParOf" srcId="{88E287F9-0B3F-4229-BCD0-81B6A10221A6}" destId="{E22CBF18-D2ED-4CE3-A6EB-B8DF9A968926}" srcOrd="1" destOrd="0" presId="urn:microsoft.com/office/officeart/2008/layout/LinedList"/>
    <dgm:cxn modelId="{A0AEE91F-0416-43EF-8B1A-ACE0E19DC559}" type="presParOf" srcId="{E22CBF18-D2ED-4CE3-A6EB-B8DF9A968926}" destId="{67A67E44-352D-4D2D-8927-73E1BAD794F9}" srcOrd="0" destOrd="0" presId="urn:microsoft.com/office/officeart/2008/layout/LinedList"/>
    <dgm:cxn modelId="{25440BAF-7903-46C8-83DB-7F625801DD4B}" type="presParOf" srcId="{E22CBF18-D2ED-4CE3-A6EB-B8DF9A968926}" destId="{3B884B4D-2A43-433E-B1A6-EACCFE3B163F}" srcOrd="1" destOrd="0" presId="urn:microsoft.com/office/officeart/2008/layout/LinedList"/>
    <dgm:cxn modelId="{0817F909-0B0D-403D-B3F8-CEC260FAFDC7}" type="presParOf" srcId="{3B884B4D-2A43-433E-B1A6-EACCFE3B163F}" destId="{9ADA0670-14A5-44EC-AD58-196CD809A4CB}" srcOrd="0" destOrd="0" presId="urn:microsoft.com/office/officeart/2008/layout/LinedList"/>
    <dgm:cxn modelId="{354B09D5-EC58-450F-8080-F2EDB389DF5D}" type="presParOf" srcId="{3B884B4D-2A43-433E-B1A6-EACCFE3B163F}" destId="{B3A0672F-42B8-4521-887D-8B81B3193F79}" srcOrd="1" destOrd="0" presId="urn:microsoft.com/office/officeart/2008/layout/LinedList"/>
    <dgm:cxn modelId="{2AA59B07-2F00-4E75-A0C6-755F37D7FE6E}" type="presParOf" srcId="{B3A0672F-42B8-4521-887D-8B81B3193F79}" destId="{85AA0883-6A1E-4AE6-B5F5-7CEEC9E0991F}" srcOrd="0" destOrd="0" presId="urn:microsoft.com/office/officeart/2008/layout/LinedList"/>
    <dgm:cxn modelId="{1286D281-BA18-4BD8-AF66-1BFAF58AA2C5}" type="presParOf" srcId="{B3A0672F-42B8-4521-887D-8B81B3193F79}" destId="{5999D7C4-2F12-41A8-89F7-0C75E0F9BC78}" srcOrd="1" destOrd="0" presId="urn:microsoft.com/office/officeart/2008/layout/LinedList"/>
    <dgm:cxn modelId="{6006FE22-36D7-48F1-A16B-B6AC5BDD5D81}" type="presParOf" srcId="{B3A0672F-42B8-4521-887D-8B81B3193F79}" destId="{A75253D4-ABAA-45E5-97FD-914D6EAD1806}" srcOrd="2" destOrd="0" presId="urn:microsoft.com/office/officeart/2008/layout/LinedList"/>
    <dgm:cxn modelId="{1B190F89-D3E7-41A6-9207-8E5D436242AA}" type="presParOf" srcId="{3B884B4D-2A43-433E-B1A6-EACCFE3B163F}" destId="{D172C357-A5A0-4339-B3CA-C4B2D2F396CC}" srcOrd="2" destOrd="0" presId="urn:microsoft.com/office/officeart/2008/layout/LinedList"/>
    <dgm:cxn modelId="{45E9FD56-FB15-4C85-B417-249DD6A433B5}" type="presParOf" srcId="{3B884B4D-2A43-433E-B1A6-EACCFE3B163F}" destId="{B2CEC534-0111-436A-BA17-905D095B3926}" srcOrd="3" destOrd="0" presId="urn:microsoft.com/office/officeart/2008/layout/LinedList"/>
    <dgm:cxn modelId="{46DD35E6-F908-4915-B671-78346BD11DBB}" type="presParOf" srcId="{3B884B4D-2A43-433E-B1A6-EACCFE3B163F}" destId="{B7DF9C59-6869-4650-82F8-3EC3B36EDCDC}" srcOrd="4" destOrd="0" presId="urn:microsoft.com/office/officeart/2008/layout/LinedList"/>
    <dgm:cxn modelId="{AD69DD4A-CF1D-4A1C-898D-AB09E6F72D82}" type="presParOf" srcId="{B7DF9C59-6869-4650-82F8-3EC3B36EDCDC}" destId="{F8F6F02D-260D-41F0-A9FB-9E06B5D7DD4B}" srcOrd="0" destOrd="0" presId="urn:microsoft.com/office/officeart/2008/layout/LinedList"/>
    <dgm:cxn modelId="{7AEBBD52-70EC-427F-8F67-58CD15677624}" type="presParOf" srcId="{B7DF9C59-6869-4650-82F8-3EC3B36EDCDC}" destId="{6E18C739-0D88-4ED4-A118-0B976BE9DE6D}" srcOrd="1" destOrd="0" presId="urn:microsoft.com/office/officeart/2008/layout/LinedList"/>
    <dgm:cxn modelId="{D24F26EE-E336-4292-85D2-2FE2C35396DD}" type="presParOf" srcId="{B7DF9C59-6869-4650-82F8-3EC3B36EDCDC}" destId="{3D825EEB-A849-4282-B4B3-449396567F2D}" srcOrd="2" destOrd="0" presId="urn:microsoft.com/office/officeart/2008/layout/LinedList"/>
    <dgm:cxn modelId="{A8F901BA-FABD-44A7-BEC5-FCFED5CB1D01}" type="presParOf" srcId="{3B884B4D-2A43-433E-B1A6-EACCFE3B163F}" destId="{D36B916D-3244-4B89-BC0D-8C3766CD88B9}" srcOrd="5" destOrd="0" presId="urn:microsoft.com/office/officeart/2008/layout/LinedList"/>
    <dgm:cxn modelId="{3908BB68-01D3-4172-9A0B-D7D71F98B4A6}" type="presParOf" srcId="{3B884B4D-2A43-433E-B1A6-EACCFE3B163F}" destId="{88592951-AF19-44EB-8810-82B4B376D4C2}" srcOrd="6" destOrd="0" presId="urn:microsoft.com/office/officeart/2008/layout/LinedList"/>
    <dgm:cxn modelId="{8DBB1916-C2CE-4526-A0CD-EB05D85AAF76}" type="presParOf" srcId="{3B884B4D-2A43-433E-B1A6-EACCFE3B163F}" destId="{1AE51DFF-F5B4-4CA5-BFF9-44F76BDDF816}" srcOrd="7" destOrd="0" presId="urn:microsoft.com/office/officeart/2008/layout/LinedList"/>
    <dgm:cxn modelId="{8614E144-8DA5-4669-AEE9-B3A046257B6D}" type="presParOf" srcId="{1AE51DFF-F5B4-4CA5-BFF9-44F76BDDF816}" destId="{24FBE6F7-023B-458E-A1ED-26353C5C45B8}" srcOrd="0" destOrd="0" presId="urn:microsoft.com/office/officeart/2008/layout/LinedList"/>
    <dgm:cxn modelId="{7D11B05F-6C93-4002-A2B3-2F457901220D}" type="presParOf" srcId="{1AE51DFF-F5B4-4CA5-BFF9-44F76BDDF816}" destId="{0DE1BAB2-4541-47D6-AAA4-B39DF10196AD}" srcOrd="1" destOrd="0" presId="urn:microsoft.com/office/officeart/2008/layout/LinedList"/>
    <dgm:cxn modelId="{8E5DC4C3-0F2E-4561-B54E-A520540F8FB3}" type="presParOf" srcId="{1AE51DFF-F5B4-4CA5-BFF9-44F76BDDF816}" destId="{46E19274-F7B1-4B3D-B031-BCC09FF7DF4F}" srcOrd="2" destOrd="0" presId="urn:microsoft.com/office/officeart/2008/layout/LinedList"/>
    <dgm:cxn modelId="{7832A058-A2CF-4215-8ED6-09A2F4371D85}" type="presParOf" srcId="{3B884B4D-2A43-433E-B1A6-EACCFE3B163F}" destId="{721B9C9B-48B4-4697-98B6-702D790D3029}" srcOrd="8" destOrd="0" presId="urn:microsoft.com/office/officeart/2008/layout/LinedList"/>
    <dgm:cxn modelId="{59105EB7-28D4-44E0-AD6E-AB0724A7DA5B}" type="presParOf" srcId="{3B884B4D-2A43-433E-B1A6-EACCFE3B163F}" destId="{86571E39-C32E-4C00-9E9A-30FBA678EA4D}" srcOrd="9" destOrd="0" presId="urn:microsoft.com/office/officeart/2008/layout/LinedList"/>
    <dgm:cxn modelId="{5AC2F0E9-ECC6-4C05-83CE-E87991DC34E9}" type="presParOf" srcId="{88E287F9-0B3F-4229-BCD0-81B6A10221A6}" destId="{FB5E7EEA-32E8-40A0-9CD7-13528C7B54F8}" srcOrd="2" destOrd="0" presId="urn:microsoft.com/office/officeart/2008/layout/LinedList"/>
    <dgm:cxn modelId="{0C45044A-DF17-4030-84BD-7B0477EC43DD}" type="presParOf" srcId="{88E287F9-0B3F-4229-BCD0-81B6A10221A6}" destId="{242A5808-B57C-4178-8D78-676412724733}" srcOrd="3" destOrd="0" presId="urn:microsoft.com/office/officeart/2008/layout/LinedList"/>
    <dgm:cxn modelId="{2B6027CF-F836-4BFE-9DEF-B67B4BBDFB35}" type="presParOf" srcId="{242A5808-B57C-4178-8D78-676412724733}" destId="{AA3427B3-DED9-4FF0-85A5-9C249B16FAF4}" srcOrd="0" destOrd="0" presId="urn:microsoft.com/office/officeart/2008/layout/LinedList"/>
    <dgm:cxn modelId="{E36537D9-83DA-4304-B60F-9371A654D0C6}" type="presParOf" srcId="{242A5808-B57C-4178-8D78-676412724733}" destId="{01660150-1568-45DD-B442-27F1079AE0EC}" srcOrd="1" destOrd="0" presId="urn:microsoft.com/office/officeart/2008/layout/LinedList"/>
    <dgm:cxn modelId="{ACC5F81B-B3ED-413B-90EB-1470D3BC1191}" type="presParOf" srcId="{01660150-1568-45DD-B442-27F1079AE0EC}" destId="{849B99D4-89B9-4021-A246-5B87A85C7CF6}" srcOrd="0" destOrd="0" presId="urn:microsoft.com/office/officeart/2008/layout/LinedList"/>
    <dgm:cxn modelId="{2A2B0ACB-2D21-4C8E-B530-3A1509864B5C}" type="presParOf" srcId="{01660150-1568-45DD-B442-27F1079AE0EC}" destId="{704D56EC-E4CA-42D6-B4B3-34F9EE546CA2}" srcOrd="1" destOrd="0" presId="urn:microsoft.com/office/officeart/2008/layout/LinedList"/>
    <dgm:cxn modelId="{74581405-C071-4A17-8F37-A796D2B11B1B}" type="presParOf" srcId="{704D56EC-E4CA-42D6-B4B3-34F9EE546CA2}" destId="{4C4F6CF2-C8DE-4498-BCC6-AB6D7C0A6D1A}" srcOrd="0" destOrd="0" presId="urn:microsoft.com/office/officeart/2008/layout/LinedList"/>
    <dgm:cxn modelId="{F3926DFD-25D5-4E79-8CC0-5159C74CF537}" type="presParOf" srcId="{704D56EC-E4CA-42D6-B4B3-34F9EE546CA2}" destId="{E62BF524-B549-450C-976E-B28496B4102D}" srcOrd="1" destOrd="0" presId="urn:microsoft.com/office/officeart/2008/layout/LinedList"/>
    <dgm:cxn modelId="{F7015F78-4C0C-4CD3-8B99-7248A7C7825C}" type="presParOf" srcId="{704D56EC-E4CA-42D6-B4B3-34F9EE546CA2}" destId="{9FE71B7D-5F33-45C1-9A49-D957CE91CAF0}" srcOrd="2" destOrd="0" presId="urn:microsoft.com/office/officeart/2008/layout/LinedList"/>
    <dgm:cxn modelId="{3A511116-9F80-479C-98BD-6A9FF6B149EE}" type="presParOf" srcId="{01660150-1568-45DD-B442-27F1079AE0EC}" destId="{08490F7D-4793-45FF-B83F-D24DE9E94521}" srcOrd="2" destOrd="0" presId="urn:microsoft.com/office/officeart/2008/layout/LinedList"/>
    <dgm:cxn modelId="{4E275859-3317-4B6C-86C6-67458853A66B}" type="presParOf" srcId="{01660150-1568-45DD-B442-27F1079AE0EC}" destId="{A0585942-ECFD-4B97-8325-D098A626EEE5}" srcOrd="3" destOrd="0" presId="urn:microsoft.com/office/officeart/2008/layout/LinedList"/>
    <dgm:cxn modelId="{03807B19-8C41-4BDB-A18C-8DA19F811F35}" type="presParOf" srcId="{01660150-1568-45DD-B442-27F1079AE0EC}" destId="{10B03E4F-A277-48BC-8203-8FD5F23E0A94}" srcOrd="4" destOrd="0" presId="urn:microsoft.com/office/officeart/2008/layout/LinedList"/>
    <dgm:cxn modelId="{36049EFA-14F3-477E-B5EB-21FA86A0159D}" type="presParOf" srcId="{10B03E4F-A277-48BC-8203-8FD5F23E0A94}" destId="{5E8B79AB-7EE2-4261-B6B3-B02EBA252D5B}" srcOrd="0" destOrd="0" presId="urn:microsoft.com/office/officeart/2008/layout/LinedList"/>
    <dgm:cxn modelId="{EFF4FC2F-C5E9-43FA-8D54-A1DEC03E06CF}" type="presParOf" srcId="{10B03E4F-A277-48BC-8203-8FD5F23E0A94}" destId="{290EA9AB-57B4-4A0A-9CBC-017333CC6F7F}" srcOrd="1" destOrd="0" presId="urn:microsoft.com/office/officeart/2008/layout/LinedList"/>
    <dgm:cxn modelId="{AFB4F12D-0C21-44FB-B4B1-6D16628E9497}" type="presParOf" srcId="{10B03E4F-A277-48BC-8203-8FD5F23E0A94}" destId="{C396CA88-2F82-4F04-B9AF-5F7912743311}" srcOrd="2" destOrd="0" presId="urn:microsoft.com/office/officeart/2008/layout/LinedList"/>
    <dgm:cxn modelId="{F9E198DF-0A1B-43DC-877A-3A890F8FA29E}" type="presParOf" srcId="{01660150-1568-45DD-B442-27F1079AE0EC}" destId="{B8523161-E2BC-47B7-87A8-7FF52C21B469}" srcOrd="5" destOrd="0" presId="urn:microsoft.com/office/officeart/2008/layout/LinedList"/>
    <dgm:cxn modelId="{0DC42672-6BC8-456B-9F85-5BFD5028C69D}" type="presParOf" srcId="{01660150-1568-45DD-B442-27F1079AE0EC}" destId="{38EA831B-E03B-48A0-94A4-DFA051B4E5C3}" srcOrd="6" destOrd="0" presId="urn:microsoft.com/office/officeart/2008/layout/LinedList"/>
    <dgm:cxn modelId="{7F9FCD2C-07C1-4C30-B0E1-17265828E0C4}" type="presParOf" srcId="{88E287F9-0B3F-4229-BCD0-81B6A10221A6}" destId="{902B71B7-4C07-49E2-B6B7-54F1582F79CC}" srcOrd="4" destOrd="0" presId="urn:microsoft.com/office/officeart/2008/layout/LinedList"/>
    <dgm:cxn modelId="{6DA239CC-E07F-4CFA-8813-C302EB6B54DC}" type="presParOf" srcId="{88E287F9-0B3F-4229-BCD0-81B6A10221A6}" destId="{858E2BF2-63F5-4494-A4F0-9625A0997257}" srcOrd="5" destOrd="0" presId="urn:microsoft.com/office/officeart/2008/layout/LinedList"/>
    <dgm:cxn modelId="{84C3C83B-DCF5-49EB-B4F3-5E40F16C3473}" type="presParOf" srcId="{858E2BF2-63F5-4494-A4F0-9625A0997257}" destId="{6A37B5B6-6D56-428E-88BC-3BAFE25F4BDF}" srcOrd="0" destOrd="0" presId="urn:microsoft.com/office/officeart/2008/layout/LinedList"/>
    <dgm:cxn modelId="{0DF1C6D4-0C02-4DFF-97A2-4FC3044DCF37}" type="presParOf" srcId="{858E2BF2-63F5-4494-A4F0-9625A0997257}" destId="{9A77FA1E-150D-42BA-A0E4-019AEAE8BA72}" srcOrd="1" destOrd="0" presId="urn:microsoft.com/office/officeart/2008/layout/LinedList"/>
    <dgm:cxn modelId="{EF889360-B5AA-4F2B-9BA1-826488A8E458}" type="presParOf" srcId="{9A77FA1E-150D-42BA-A0E4-019AEAE8BA72}" destId="{F0D3466F-E7DD-4EEE-B050-DEE66820A62C}" srcOrd="0" destOrd="0" presId="urn:microsoft.com/office/officeart/2008/layout/LinedList"/>
    <dgm:cxn modelId="{4DB954EC-5EDC-4C7F-AFAD-4ECCBB4DA81E}" type="presParOf" srcId="{9A77FA1E-150D-42BA-A0E4-019AEAE8BA72}" destId="{8DE8FF21-CED0-4F54-8D34-F05FD2915F27}" srcOrd="1" destOrd="0" presId="urn:microsoft.com/office/officeart/2008/layout/LinedList"/>
    <dgm:cxn modelId="{58DB7FF4-947A-43F7-85B6-882CCFB04A44}" type="presParOf" srcId="{8DE8FF21-CED0-4F54-8D34-F05FD2915F27}" destId="{25E7B765-475E-4DB9-89B5-7A1571445C73}" srcOrd="0" destOrd="0" presId="urn:microsoft.com/office/officeart/2008/layout/LinedList"/>
    <dgm:cxn modelId="{24347002-F840-4BAA-8618-4E4E2285C266}" type="presParOf" srcId="{8DE8FF21-CED0-4F54-8D34-F05FD2915F27}" destId="{716DD70E-2703-41B6-AF73-53FDD77E33E4}" srcOrd="1" destOrd="0" presId="urn:microsoft.com/office/officeart/2008/layout/LinedList"/>
    <dgm:cxn modelId="{014AFBA6-5796-4F12-AC4F-39B0C2118179}" type="presParOf" srcId="{8DE8FF21-CED0-4F54-8D34-F05FD2915F27}" destId="{B2A6B815-B18C-4EA9-B324-2580E9ECF62A}" srcOrd="2" destOrd="0" presId="urn:microsoft.com/office/officeart/2008/layout/LinedList"/>
    <dgm:cxn modelId="{32E28E48-6026-4AC8-A1D7-C7B487099B96}" type="presParOf" srcId="{9A77FA1E-150D-42BA-A0E4-019AEAE8BA72}" destId="{328314B0-B221-4ADE-8403-5ECA1AF8E923}" srcOrd="2" destOrd="0" presId="urn:microsoft.com/office/officeart/2008/layout/LinedList"/>
    <dgm:cxn modelId="{F2BE1AD5-99AE-4F2F-A30F-D7293B89D0DA}" type="presParOf" srcId="{9A77FA1E-150D-42BA-A0E4-019AEAE8BA72}" destId="{621ECC81-8CA9-4E49-90F4-15F14213500E}" srcOrd="3" destOrd="0" presId="urn:microsoft.com/office/officeart/2008/layout/LinedList"/>
    <dgm:cxn modelId="{A6F40ACF-D151-4C0A-B1F3-EFD0907BEEB2}" type="presParOf" srcId="{9A77FA1E-150D-42BA-A0E4-019AEAE8BA72}" destId="{3082DB89-C732-48C3-966E-5EE3678BFA61}" srcOrd="4" destOrd="0" presId="urn:microsoft.com/office/officeart/2008/layout/LinedList"/>
    <dgm:cxn modelId="{1E7E7DCC-54D6-4713-BB04-CBFA89441AFF}" type="presParOf" srcId="{3082DB89-C732-48C3-966E-5EE3678BFA61}" destId="{BCF367A9-DB79-429F-A02C-0214CE44F00F}" srcOrd="0" destOrd="0" presId="urn:microsoft.com/office/officeart/2008/layout/LinedList"/>
    <dgm:cxn modelId="{F0322958-3432-45CD-AEE6-CCC443247B4F}" type="presParOf" srcId="{3082DB89-C732-48C3-966E-5EE3678BFA61}" destId="{930F647D-FBF7-4B52-B5A3-99A8F69DB5B2}" srcOrd="1" destOrd="0" presId="urn:microsoft.com/office/officeart/2008/layout/LinedList"/>
    <dgm:cxn modelId="{DBC22EA9-C77C-4FFC-A311-36409D1C5F24}" type="presParOf" srcId="{3082DB89-C732-48C3-966E-5EE3678BFA61}" destId="{7596C30A-07F7-47EF-9B63-B0A59564942C}" srcOrd="2" destOrd="0" presId="urn:microsoft.com/office/officeart/2008/layout/LinedList"/>
    <dgm:cxn modelId="{28C87E60-F9C3-4542-9517-8704B7E2B712}" type="presParOf" srcId="{9A77FA1E-150D-42BA-A0E4-019AEAE8BA72}" destId="{2125EFFA-87E9-4C17-BF66-E338E7159206}" srcOrd="5" destOrd="0" presId="urn:microsoft.com/office/officeart/2008/layout/LinedList"/>
    <dgm:cxn modelId="{C99DD99B-2EEB-4927-95D4-8A18ACD9D193}" type="presParOf" srcId="{9A77FA1E-150D-42BA-A0E4-019AEAE8BA72}" destId="{B79BA571-6208-41E0-B147-5B72873E00F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EFC57-248A-4077-8082-FEAC1BF4C2BB}" type="doc">
      <dgm:prSet loTypeId="urn:microsoft.com/office/officeart/2009/3/layout/PieProcess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8303427-DCAE-42B7-8278-26287A370812}">
      <dgm:prSet phldrT="[Texte]" phldr="0" custT="1"/>
      <dgm:spPr/>
      <dgm:t>
        <a:bodyPr/>
        <a:lstStyle/>
        <a:p>
          <a:r>
            <a:rPr lang="fr-FR" sz="2400" dirty="0">
              <a:solidFill>
                <a:srgbClr val="17375E"/>
              </a:solidFill>
            </a:rPr>
            <a:t>ABOUTIS</a:t>
          </a:r>
        </a:p>
      </dgm:t>
    </dgm:pt>
    <dgm:pt modelId="{D72E4348-DFE5-40B6-BF95-EF7CB9447792}" type="parTrans" cxnId="{21F1A4D0-5020-4A80-B475-1272757D536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EDB7909D-5B12-4676-8A6B-980C5C1B4591}" type="sibTrans" cxnId="{21F1A4D0-5020-4A80-B475-1272757D536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AC051779-13A6-4875-B43A-63010271D879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Eventail des soins des   plaies</a:t>
          </a:r>
        </a:p>
      </dgm:t>
    </dgm:pt>
    <dgm:pt modelId="{ACBFD1C8-2FF8-4D7F-839F-EEC37FD69E50}" type="parTrans" cxnId="{C9753978-7420-447F-A77F-253DFA19C7FE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4D3FF12A-17F5-4ED1-903C-D54B54C2A3F8}" type="sibTrans" cxnId="{C9753978-7420-447F-A77F-253DFA19C7FE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68962F98-6DC3-436D-8871-38B53522A23E}">
      <dgm:prSet phldrT="[Texte]" phldr="0" custT="1"/>
      <dgm:spPr/>
      <dgm:t>
        <a:bodyPr/>
        <a:lstStyle/>
        <a:p>
          <a:r>
            <a:rPr lang="fr-FR" sz="2400" dirty="0">
              <a:solidFill>
                <a:srgbClr val="17375E"/>
              </a:solidFill>
            </a:rPr>
            <a:t>EN COURS</a:t>
          </a:r>
        </a:p>
      </dgm:t>
    </dgm:pt>
    <dgm:pt modelId="{70731E9B-E569-415D-9EB1-0C99C1F25D6E}" type="parTrans" cxnId="{2FA0FF69-35EB-4313-A29D-286DAA3368A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CD7D1033-1AD2-4186-A537-2725D70AE673}" type="sibTrans" cxnId="{2FA0FF69-35EB-4313-A29D-286DAA3368A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E59DDA70-1E8F-4570-AC68-EADB4859BC25}">
      <dgm:prSet phldrT="[Texte]" custT="1"/>
      <dgm:spPr/>
      <dgm:t>
        <a:bodyPr/>
        <a:lstStyle/>
        <a:p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</a:rPr>
            <a:t>Mise en place de référents plaies dans tous les services de soins</a:t>
          </a:r>
          <a:endParaRPr lang="fr-FR" sz="1200" dirty="0">
            <a:solidFill>
              <a:srgbClr val="17375E"/>
            </a:solidFill>
            <a:latin typeface="Aptos Display" panose="020B0004020202020204" pitchFamily="34" charset="0"/>
          </a:endParaRPr>
        </a:p>
      </dgm:t>
    </dgm:pt>
    <dgm:pt modelId="{BB392280-4C3E-48C4-AEBF-5904A016C531}" type="parTrans" cxnId="{D688F1E2-070C-4263-9986-50CC7AE2C97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E2D4B0AF-8DBA-45CB-97C9-AFE8085A94C8}" type="sibTrans" cxnId="{D688F1E2-070C-4263-9986-50CC7AE2C97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F1E58997-D4F8-4022-B502-5AEFC75F2EAE}">
      <dgm:prSet phldrT="[Texte]" phldr="0" custT="1"/>
      <dgm:spPr/>
      <dgm:t>
        <a:bodyPr/>
        <a:lstStyle/>
        <a:p>
          <a:r>
            <a:rPr lang="fr-FR" sz="2400" dirty="0">
              <a:solidFill>
                <a:srgbClr val="17375E"/>
              </a:solidFill>
            </a:rPr>
            <a:t>À VENIR</a:t>
          </a:r>
        </a:p>
      </dgm:t>
    </dgm:pt>
    <dgm:pt modelId="{D2949A3F-32B3-4508-9C2F-19953178A5C7}" type="parTrans" cxnId="{02D6101E-E841-48F6-BC55-396046CC4C82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AF2F943D-937D-48E5-8CC5-1888039BBFC7}" type="sibTrans" cxnId="{02D6101E-E841-48F6-BC55-396046CC4C82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3C3BD760-B679-44FE-B6F2-65A4652B2EB2}">
      <dgm:prSet phldrT="[Texte]" phldr="0" custT="1"/>
      <dgm:spPr/>
      <dgm:t>
        <a:bodyPr/>
        <a:lstStyle/>
        <a:p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</a:rPr>
            <a:t>Harmonisation des livrets des différentes PUI du GHT85</a:t>
          </a:r>
        </a:p>
      </dgm:t>
    </dgm:pt>
    <dgm:pt modelId="{E4FED862-ABBA-478A-9CDF-A0DFD9CC1140}" type="parTrans" cxnId="{7145BD30-C8CF-4108-A4F9-4BAEC9C34545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16851640-451A-49B9-8746-27379D204938}" type="sibTrans" cxnId="{7145BD30-C8CF-4108-A4F9-4BAEC9C34545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6E99894-3371-42A4-8B28-230687B5A12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Annuaire des circuits par spécialités </a:t>
          </a:r>
        </a:p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Recommandations sur les matelas anti-escarre</a:t>
          </a:r>
        </a:p>
      </dgm:t>
    </dgm:pt>
    <dgm:pt modelId="{98E5D52D-D339-47B9-A666-17E3CD9D4388}" type="parTrans" cxnId="{4FDA3C30-D875-4560-B066-23B9B5665D7B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05991B82-F1DB-431A-BBB9-2A473E5DB2AB}" type="sibTrans" cxnId="{4FDA3C30-D875-4560-B066-23B9B5665D7B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7F2E905-EDA5-4A44-B5FE-D8FCF8CB960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Fiches plaies DPII</a:t>
          </a:r>
        </a:p>
      </dgm:t>
    </dgm:pt>
    <dgm:pt modelId="{E0C4FEAB-8BA0-4ABD-A1DA-029742D7542F}" type="parTrans" cxnId="{82122EA6-E3CE-40EF-85AE-5975947FB74E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5E45254-41BB-4385-85B3-B7F4D45A6F9F}" type="sibTrans" cxnId="{82122EA6-E3CE-40EF-85AE-5975947FB74E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F4492E27-F701-4A66-BEBF-7A5DC27582D8}">
      <dgm:prSet custT="1"/>
      <dgm:spPr/>
      <dgm:t>
        <a:bodyPr/>
        <a:lstStyle/>
        <a:p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</a:rPr>
            <a:t>Recommandations sur la compression veineuse et  harmonisation des références</a:t>
          </a:r>
          <a:endParaRPr lang="fr-FR" sz="1000" dirty="0">
            <a:solidFill>
              <a:srgbClr val="17375E"/>
            </a:solidFill>
            <a:latin typeface="Aptos Display" panose="020B0004020202020204" pitchFamily="34" charset="0"/>
          </a:endParaRPr>
        </a:p>
      </dgm:t>
    </dgm:pt>
    <dgm:pt modelId="{610D367E-F2AA-44A6-B430-88AD8E7D4635}" type="parTrans" cxnId="{89D88F74-41C9-44B9-BE3A-CA76E86E676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0E3F505-1AD0-4102-8DDA-FF57A46CF0DC}" type="sibTrans" cxnId="{89D88F74-41C9-44B9-BE3A-CA76E86E676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37B2B255-21F7-4983-A82E-2E830E7C8126}">
      <dgm:prSet custT="1"/>
      <dgm:spPr/>
      <dgm:t>
        <a:bodyPr/>
        <a:lstStyle/>
        <a:p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</a:rPr>
            <a:t>Formations à destination des soignants des établissements </a:t>
          </a:r>
          <a:endParaRPr lang="fr-FR" sz="1200" dirty="0">
            <a:solidFill>
              <a:srgbClr val="17375E"/>
            </a:solidFill>
            <a:latin typeface="Aptos Display" panose="020B0004020202020204" pitchFamily="34" charset="0"/>
          </a:endParaRPr>
        </a:p>
      </dgm:t>
    </dgm:pt>
    <dgm:pt modelId="{9B7C7E53-BC52-46CF-A88A-8A1769CF517B}" type="parTrans" cxnId="{3FC3A3AF-7F71-4E29-9B09-5368E7B828B6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4485E999-C004-4718-9531-3E063256B3DB}" type="sibTrans" cxnId="{3FC3A3AF-7F71-4E29-9B09-5368E7B828B6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61D0ADE8-C61D-4119-AE98-B45DA6548BE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Journée Plaies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 bisannuelle</a:t>
          </a:r>
        </a:p>
        <a:p>
          <a:pPr>
            <a:buFont typeface="Arial" panose="020B0604020202020204" pitchFamily="34" charset="0"/>
            <a:buChar char="•"/>
          </a:pPr>
          <a:endParaRPr lang="fr-FR" sz="1200" dirty="0">
            <a:solidFill>
              <a:srgbClr val="17375E"/>
            </a:solidFill>
            <a:latin typeface="Aptos Display" panose="020B0004020202020204" pitchFamily="34" charset="0"/>
            <a:ea typeface="ADLaM Display" panose="020F0502020204030204" pitchFamily="2" charset="0"/>
            <a:cs typeface="ADLaM Display" panose="020F0502020204030204" pitchFamily="2" charset="0"/>
          </a:endParaRPr>
        </a:p>
      </dgm:t>
    </dgm:pt>
    <dgm:pt modelId="{A2F6A4CF-A209-4F82-AC71-51635DE4B0E5}" type="parTrans" cxnId="{160C5C0F-28C2-4FDB-ACBF-1A4EC007604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D75EE548-C460-4695-8403-ACBE0183B3A6}" type="sibTrans" cxnId="{160C5C0F-28C2-4FDB-ACBF-1A4EC0076049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25D1C0B5-CABE-4926-A15D-40BBD8176B62}">
      <dgm:prSet phldrT="[Texte]" phldr="0" custT="1"/>
      <dgm:spPr/>
      <dgm:t>
        <a:bodyPr/>
        <a:lstStyle/>
        <a:p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</a:rPr>
            <a:t>Audit des prescriptions de sortie de pansements (PHEV)</a:t>
          </a:r>
        </a:p>
      </dgm:t>
    </dgm:pt>
    <dgm:pt modelId="{F6740E60-3C1B-4BB4-A696-4414E547E15C}" type="parTrans" cxnId="{48B8D54B-4C10-45F8-BD6F-58AF12F57BA3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1793E251-661D-41A1-B2DD-8DEEAD83E920}" type="sibTrans" cxnId="{48B8D54B-4C10-45F8-BD6F-58AF12F57BA3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348B726F-0007-4D1C-A28E-523938DCABF3}">
      <dgm:prSet phldrT="[Texte]" phldr="0" custT="1"/>
      <dgm:spPr/>
      <dgm:t>
        <a:bodyPr/>
        <a:lstStyle/>
        <a:p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</a:rPr>
            <a:t>Révision de la place des hydrocolloïdes dans les services de soins</a:t>
          </a:r>
          <a:endParaRPr lang="fr-FR" sz="1200" dirty="0">
            <a:solidFill>
              <a:srgbClr val="17375E"/>
            </a:solidFill>
            <a:latin typeface="Aptos Display" panose="020B0004020202020204" pitchFamily="34" charset="0"/>
          </a:endParaRPr>
        </a:p>
      </dgm:t>
    </dgm:pt>
    <dgm:pt modelId="{78E50AF5-67E1-40F3-8C4C-8A71844B9CBF}" type="parTrans" cxnId="{54E4C32D-B4D2-49D1-B0C5-EB9DD95991C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1FC3A4BC-38B3-4613-AA7C-AA3559A766EF}" type="sibTrans" cxnId="{54E4C32D-B4D2-49D1-B0C5-EB9DD95991C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73E7E32E-E31D-41B4-AA61-F1D2AA745B08}">
      <dgm:prSet phldrT="[Texte]" phldr="0" custT="1"/>
      <dgm:spPr/>
      <dgm:t>
        <a:bodyPr/>
        <a:lstStyle/>
        <a:p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>
              <a:solidFill>
                <a:srgbClr val="17375E"/>
              </a:solidFill>
              <a:latin typeface="Aptos Display" panose="020B0004020202020204" pitchFamily="34" charset="0"/>
            </a:rPr>
            <a:t>…</a:t>
          </a:r>
        </a:p>
        <a:p>
          <a:endParaRPr lang="fr-FR" sz="1200" dirty="0">
            <a:solidFill>
              <a:srgbClr val="17375E"/>
            </a:solidFill>
            <a:latin typeface="Aptos Display" panose="020B0004020202020204" pitchFamily="34" charset="0"/>
          </a:endParaRPr>
        </a:p>
      </dgm:t>
    </dgm:pt>
    <dgm:pt modelId="{565A6D4B-B19F-4321-8A1F-317DA2935591}" type="parTrans" cxnId="{87FFD9A2-C061-4093-AFC9-C15E87CF622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8F41F109-FF40-43B2-A323-7F4697167963}" type="sibTrans" cxnId="{87FFD9A2-C061-4093-AFC9-C15E87CF622A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BDF3DECC-D05D-4C78-BFDF-FABDCC8EC09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Guide simplifié des pansements</a:t>
          </a:r>
        </a:p>
      </dgm:t>
    </dgm:pt>
    <dgm:pt modelId="{D0B0898A-69EE-445C-BE22-97F4E37EB883}" type="parTrans" cxnId="{745261B5-086B-496C-8AEC-5390B03CE55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46D055AE-C6D7-4CF0-A19A-C485B4E5DAB5}" type="sibTrans" cxnId="{745261B5-086B-496C-8AEC-5390B03CE558}">
      <dgm:prSet/>
      <dgm:spPr/>
      <dgm:t>
        <a:bodyPr/>
        <a:lstStyle/>
        <a:p>
          <a:endParaRPr lang="fr-FR">
            <a:solidFill>
              <a:srgbClr val="17375E"/>
            </a:solidFill>
          </a:endParaRPr>
        </a:p>
      </dgm:t>
    </dgm:pt>
    <dgm:pt modelId="{0510219A-0904-483F-8458-A921F3D6D92F}" type="pres">
      <dgm:prSet presAssocID="{3CAEFC57-248A-4077-8082-FEAC1BF4C2B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962CB359-8620-4A9A-AFC1-303EEDE1EE4E}" type="pres">
      <dgm:prSet presAssocID="{28303427-DCAE-42B7-8278-26287A370812}" presName="ParentComposite" presStyleCnt="0"/>
      <dgm:spPr/>
    </dgm:pt>
    <dgm:pt modelId="{8ECD9E6F-6901-43CC-AB13-BA612683FB91}" type="pres">
      <dgm:prSet presAssocID="{28303427-DCAE-42B7-8278-26287A370812}" presName="Chord" presStyleLbl="bgShp" presStyleIdx="0" presStyleCnt="3"/>
      <dgm:spPr/>
    </dgm:pt>
    <dgm:pt modelId="{E44E7B4C-440B-4FCE-9D43-79FE0D6A0344}" type="pres">
      <dgm:prSet presAssocID="{28303427-DCAE-42B7-8278-26287A370812}" presName="Pie" presStyleLbl="alignNode1" presStyleIdx="0" presStyleCnt="3"/>
      <dgm:spPr/>
    </dgm:pt>
    <dgm:pt modelId="{69250C00-F1C4-4EEF-BBDA-CF8387791CBF}" type="pres">
      <dgm:prSet presAssocID="{28303427-DCAE-42B7-8278-26287A370812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B37E7E9A-D7A7-4C7B-8935-63483F16AFDD}" type="pres">
      <dgm:prSet presAssocID="{4D3FF12A-17F5-4ED1-903C-D54B54C2A3F8}" presName="negSibTrans" presStyleCnt="0"/>
      <dgm:spPr/>
    </dgm:pt>
    <dgm:pt modelId="{E2D1CE2F-65F8-4ED7-A295-EC31F44B64E1}" type="pres">
      <dgm:prSet presAssocID="{28303427-DCAE-42B7-8278-26287A370812}" presName="composite" presStyleCnt="0"/>
      <dgm:spPr/>
    </dgm:pt>
    <dgm:pt modelId="{2F0250E9-5B01-4688-8A2E-B71832742F39}" type="pres">
      <dgm:prSet presAssocID="{28303427-DCAE-42B7-8278-26287A370812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CD416FD-C26D-495D-A772-7131BECB73E3}" type="pres">
      <dgm:prSet presAssocID="{EDB7909D-5B12-4676-8A6B-980C5C1B4591}" presName="sibTrans" presStyleCnt="0"/>
      <dgm:spPr/>
    </dgm:pt>
    <dgm:pt modelId="{0990B7E5-FB39-438F-9A9E-095A17A8970B}" type="pres">
      <dgm:prSet presAssocID="{68962F98-6DC3-436D-8871-38B53522A23E}" presName="ParentComposite" presStyleCnt="0"/>
      <dgm:spPr/>
    </dgm:pt>
    <dgm:pt modelId="{E1C83A96-9C23-44DD-B15D-9D9DC084D650}" type="pres">
      <dgm:prSet presAssocID="{68962F98-6DC3-436D-8871-38B53522A23E}" presName="Chord" presStyleLbl="bgShp" presStyleIdx="1" presStyleCnt="3"/>
      <dgm:spPr/>
    </dgm:pt>
    <dgm:pt modelId="{FBA1E19B-C396-42AA-8E13-5F423CAE5DE5}" type="pres">
      <dgm:prSet presAssocID="{68962F98-6DC3-436D-8871-38B53522A23E}" presName="Pie" presStyleLbl="alignNode1" presStyleIdx="1" presStyleCnt="3"/>
      <dgm:spPr/>
    </dgm:pt>
    <dgm:pt modelId="{A80E3BDD-1C68-4402-9204-910998642D60}" type="pres">
      <dgm:prSet presAssocID="{68962F98-6DC3-436D-8871-38B53522A23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BD92458C-C672-4314-8BFE-C9359210AE31}" type="pres">
      <dgm:prSet presAssocID="{E2D4B0AF-8DBA-45CB-97C9-AFE8085A94C8}" presName="negSibTrans" presStyleCnt="0"/>
      <dgm:spPr/>
    </dgm:pt>
    <dgm:pt modelId="{B085A711-6B9B-4ED4-9239-34A7F7EC8CC7}" type="pres">
      <dgm:prSet presAssocID="{68962F98-6DC3-436D-8871-38B53522A23E}" presName="composite" presStyleCnt="0"/>
      <dgm:spPr/>
    </dgm:pt>
    <dgm:pt modelId="{2A315EA8-B781-47F6-8584-70ADFB239845}" type="pres">
      <dgm:prSet presAssocID="{68962F98-6DC3-436D-8871-38B53522A23E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4D5ADDE-EEBD-4CFA-84C8-673EF2C44B8C}" type="pres">
      <dgm:prSet presAssocID="{CD7D1033-1AD2-4186-A537-2725D70AE673}" presName="sibTrans" presStyleCnt="0"/>
      <dgm:spPr/>
    </dgm:pt>
    <dgm:pt modelId="{4A4EC23A-1896-4809-BF62-9098F5BA9D4F}" type="pres">
      <dgm:prSet presAssocID="{F1E58997-D4F8-4022-B502-5AEFC75F2EAE}" presName="ParentComposite" presStyleCnt="0"/>
      <dgm:spPr/>
    </dgm:pt>
    <dgm:pt modelId="{6AE1DD06-6D21-4141-A634-859AC56713AE}" type="pres">
      <dgm:prSet presAssocID="{F1E58997-D4F8-4022-B502-5AEFC75F2EAE}" presName="Chord" presStyleLbl="bgShp" presStyleIdx="2" presStyleCnt="3"/>
      <dgm:spPr/>
    </dgm:pt>
    <dgm:pt modelId="{A1C5C824-CB78-4527-9D08-68989C194B58}" type="pres">
      <dgm:prSet presAssocID="{F1E58997-D4F8-4022-B502-5AEFC75F2EAE}" presName="Pie" presStyleLbl="alignNode1" presStyleIdx="2" presStyleCnt="3"/>
      <dgm:spPr/>
    </dgm:pt>
    <dgm:pt modelId="{83EC55AA-71B3-4F60-8310-51138E856D4E}" type="pres">
      <dgm:prSet presAssocID="{F1E58997-D4F8-4022-B502-5AEFC75F2EAE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C02E3425-C6D1-4801-94A0-1FE4B544AA38}" type="pres">
      <dgm:prSet presAssocID="{16851640-451A-49B9-8746-27379D204938}" presName="negSibTrans" presStyleCnt="0"/>
      <dgm:spPr/>
    </dgm:pt>
    <dgm:pt modelId="{DC047925-10C5-40A9-9C94-E77685F53448}" type="pres">
      <dgm:prSet presAssocID="{F1E58997-D4F8-4022-B502-5AEFC75F2EAE}" presName="composite" presStyleCnt="0"/>
      <dgm:spPr/>
    </dgm:pt>
    <dgm:pt modelId="{28C15E7C-F14F-42BE-B831-2889809D8F2B}" type="pres">
      <dgm:prSet presAssocID="{F1E58997-D4F8-4022-B502-5AEFC75F2EAE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979450D-D71F-41A1-8CF9-AA2163D37358}" type="presOf" srcId="{F1E58997-D4F8-4022-B502-5AEFC75F2EAE}" destId="{83EC55AA-71B3-4F60-8310-51138E856D4E}" srcOrd="0" destOrd="0" presId="urn:microsoft.com/office/officeart/2009/3/layout/PieProcess"/>
    <dgm:cxn modelId="{160C5C0F-28C2-4FDB-ACBF-1A4EC0076049}" srcId="{28303427-DCAE-42B7-8278-26287A370812}" destId="{61D0ADE8-C61D-4119-AE98-B45DA6548BEA}" srcOrd="4" destOrd="0" parTransId="{A2F6A4CF-A209-4F82-AC71-51635DE4B0E5}" sibTransId="{D75EE548-C460-4695-8403-ACBE0183B3A6}"/>
    <dgm:cxn modelId="{CE57BA1A-050B-4CE0-959B-D0BBD667F0D1}" type="presOf" srcId="{E59DDA70-1E8F-4570-AC68-EADB4859BC25}" destId="{2A315EA8-B781-47F6-8584-70ADFB239845}" srcOrd="0" destOrd="0" presId="urn:microsoft.com/office/officeart/2009/3/layout/PieProcess"/>
    <dgm:cxn modelId="{02D6101E-E841-48F6-BC55-396046CC4C82}" srcId="{3CAEFC57-248A-4077-8082-FEAC1BF4C2BB}" destId="{F1E58997-D4F8-4022-B502-5AEFC75F2EAE}" srcOrd="2" destOrd="0" parTransId="{D2949A3F-32B3-4508-9C2F-19953178A5C7}" sibTransId="{AF2F943D-937D-48E5-8CC5-1888039BBFC7}"/>
    <dgm:cxn modelId="{54E4C32D-B4D2-49D1-B0C5-EB9DD95991CA}" srcId="{F1E58997-D4F8-4022-B502-5AEFC75F2EAE}" destId="{348B726F-0007-4D1C-A28E-523938DCABF3}" srcOrd="2" destOrd="0" parTransId="{78E50AF5-67E1-40F3-8C4C-8A71844B9CBF}" sibTransId="{1FC3A4BC-38B3-4613-AA7C-AA3559A766EF}"/>
    <dgm:cxn modelId="{4FDA3C30-D875-4560-B066-23B9B5665D7B}" srcId="{28303427-DCAE-42B7-8278-26287A370812}" destId="{B6E99894-3371-42A4-8B28-230687B5A121}" srcOrd="2" destOrd="0" parTransId="{98E5D52D-D339-47B9-A666-17E3CD9D4388}" sibTransId="{05991B82-F1DB-431A-BBB9-2A473E5DB2AB}"/>
    <dgm:cxn modelId="{7145BD30-C8CF-4108-A4F9-4BAEC9C34545}" srcId="{F1E58997-D4F8-4022-B502-5AEFC75F2EAE}" destId="{3C3BD760-B679-44FE-B6F2-65A4652B2EB2}" srcOrd="0" destOrd="0" parTransId="{E4FED862-ABBA-478A-9CDF-A0DFD9CC1140}" sibTransId="{16851640-451A-49B9-8746-27379D204938}"/>
    <dgm:cxn modelId="{CE65BD32-8F76-4A16-BA28-B4BB66ED0887}" type="presOf" srcId="{68962F98-6DC3-436D-8871-38B53522A23E}" destId="{A80E3BDD-1C68-4402-9204-910998642D60}" srcOrd="0" destOrd="0" presId="urn:microsoft.com/office/officeart/2009/3/layout/PieProcess"/>
    <dgm:cxn modelId="{F30A1760-9770-484F-B982-FDA9829156FB}" type="presOf" srcId="{348B726F-0007-4D1C-A28E-523938DCABF3}" destId="{28C15E7C-F14F-42BE-B831-2889809D8F2B}" srcOrd="0" destOrd="2" presId="urn:microsoft.com/office/officeart/2009/3/layout/PieProcess"/>
    <dgm:cxn modelId="{793AE941-15B8-405C-A4E7-04EA622976BE}" type="presOf" srcId="{BDF3DECC-D05D-4C78-BFDF-FABDCC8EC095}" destId="{2F0250E9-5B01-4688-8A2E-B71832742F39}" srcOrd="0" destOrd="1" presId="urn:microsoft.com/office/officeart/2009/3/layout/PieProcess"/>
    <dgm:cxn modelId="{8D5C1245-6FC8-4EAD-9B68-705EE20E1BA7}" type="presOf" srcId="{61D0ADE8-C61D-4119-AE98-B45DA6548BEA}" destId="{2F0250E9-5B01-4688-8A2E-B71832742F39}" srcOrd="0" destOrd="4" presId="urn:microsoft.com/office/officeart/2009/3/layout/PieProcess"/>
    <dgm:cxn modelId="{68E7F348-39E0-4A46-BCB5-97889258AB56}" type="presOf" srcId="{AC051779-13A6-4875-B43A-63010271D879}" destId="{2F0250E9-5B01-4688-8A2E-B71832742F39}" srcOrd="0" destOrd="0" presId="urn:microsoft.com/office/officeart/2009/3/layout/PieProcess"/>
    <dgm:cxn modelId="{2FA0FF69-35EB-4313-A29D-286DAA3368A9}" srcId="{3CAEFC57-248A-4077-8082-FEAC1BF4C2BB}" destId="{68962F98-6DC3-436D-8871-38B53522A23E}" srcOrd="1" destOrd="0" parTransId="{70731E9B-E569-415D-9EB1-0C99C1F25D6E}" sibTransId="{CD7D1033-1AD2-4186-A537-2725D70AE673}"/>
    <dgm:cxn modelId="{48B8D54B-4C10-45F8-BD6F-58AF12F57BA3}" srcId="{F1E58997-D4F8-4022-B502-5AEFC75F2EAE}" destId="{25D1C0B5-CABE-4926-A15D-40BBD8176B62}" srcOrd="1" destOrd="0" parTransId="{F6740E60-3C1B-4BB4-A696-4414E547E15C}" sibTransId="{1793E251-661D-41A1-B2DD-8DEEAD83E920}"/>
    <dgm:cxn modelId="{74F2F553-5AB2-479E-808E-62593B6087A8}" type="presOf" srcId="{37B2B255-21F7-4983-A82E-2E830E7C8126}" destId="{2A315EA8-B781-47F6-8584-70ADFB239845}" srcOrd="0" destOrd="1" presId="urn:microsoft.com/office/officeart/2009/3/layout/PieProcess"/>
    <dgm:cxn modelId="{89D88F74-41C9-44B9-BE3A-CA76E86E6768}" srcId="{68962F98-6DC3-436D-8871-38B53522A23E}" destId="{F4492E27-F701-4A66-BEBF-7A5DC27582D8}" srcOrd="2" destOrd="0" parTransId="{610D367E-F2AA-44A6-B430-88AD8E7D4635}" sibTransId="{B0E3F505-1AD0-4102-8DDA-FF57A46CF0DC}"/>
    <dgm:cxn modelId="{C9753978-7420-447F-A77F-253DFA19C7FE}" srcId="{28303427-DCAE-42B7-8278-26287A370812}" destId="{AC051779-13A6-4875-B43A-63010271D879}" srcOrd="0" destOrd="0" parTransId="{ACBFD1C8-2FF8-4D7F-839F-EEC37FD69E50}" sibTransId="{4D3FF12A-17F5-4ED1-903C-D54B54C2A3F8}"/>
    <dgm:cxn modelId="{06212D9B-EC29-4EBD-A475-AACAB952E08A}" type="presOf" srcId="{B6E99894-3371-42A4-8B28-230687B5A121}" destId="{2F0250E9-5B01-4688-8A2E-B71832742F39}" srcOrd="0" destOrd="2" presId="urn:microsoft.com/office/officeart/2009/3/layout/PieProcess"/>
    <dgm:cxn modelId="{962B28A2-F85E-4B63-A802-1E2066FA2590}" type="presOf" srcId="{25D1C0B5-CABE-4926-A15D-40BBD8176B62}" destId="{28C15E7C-F14F-42BE-B831-2889809D8F2B}" srcOrd="0" destOrd="1" presId="urn:microsoft.com/office/officeart/2009/3/layout/PieProcess"/>
    <dgm:cxn modelId="{87FFD9A2-C061-4093-AFC9-C15E87CF622A}" srcId="{F1E58997-D4F8-4022-B502-5AEFC75F2EAE}" destId="{73E7E32E-E31D-41B4-AA61-F1D2AA745B08}" srcOrd="3" destOrd="0" parTransId="{565A6D4B-B19F-4321-8A1F-317DA2935591}" sibTransId="{8F41F109-FF40-43B2-A323-7F4697167963}"/>
    <dgm:cxn modelId="{82122EA6-E3CE-40EF-85AE-5975947FB74E}" srcId="{28303427-DCAE-42B7-8278-26287A370812}" destId="{B7F2E905-EDA5-4A44-B5FE-D8FCF8CB960F}" srcOrd="3" destOrd="0" parTransId="{E0C4FEAB-8BA0-4ABD-A1DA-029742D7542F}" sibTransId="{B5E45254-41BB-4385-85B3-B7F4D45A6F9F}"/>
    <dgm:cxn modelId="{01197AAC-8F20-4479-8DA0-8F45AA5DFE66}" type="presOf" srcId="{73E7E32E-E31D-41B4-AA61-F1D2AA745B08}" destId="{28C15E7C-F14F-42BE-B831-2889809D8F2B}" srcOrd="0" destOrd="3" presId="urn:microsoft.com/office/officeart/2009/3/layout/PieProcess"/>
    <dgm:cxn modelId="{1B5EEFAD-B05C-4DA0-811C-BF0C25BC327E}" type="presOf" srcId="{F4492E27-F701-4A66-BEBF-7A5DC27582D8}" destId="{2A315EA8-B781-47F6-8584-70ADFB239845}" srcOrd="0" destOrd="2" presId="urn:microsoft.com/office/officeart/2009/3/layout/PieProcess"/>
    <dgm:cxn modelId="{3FC3A3AF-7F71-4E29-9B09-5368E7B828B6}" srcId="{68962F98-6DC3-436D-8871-38B53522A23E}" destId="{37B2B255-21F7-4983-A82E-2E830E7C8126}" srcOrd="1" destOrd="0" parTransId="{9B7C7E53-BC52-46CF-A88A-8A1769CF517B}" sibTransId="{4485E999-C004-4718-9531-3E063256B3DB}"/>
    <dgm:cxn modelId="{745261B5-086B-496C-8AEC-5390B03CE558}" srcId="{28303427-DCAE-42B7-8278-26287A370812}" destId="{BDF3DECC-D05D-4C78-BFDF-FABDCC8EC095}" srcOrd="1" destOrd="0" parTransId="{D0B0898A-69EE-445C-BE22-97F4E37EB883}" sibTransId="{46D055AE-C6D7-4CF0-A19A-C485B4E5DAB5}"/>
    <dgm:cxn modelId="{1491FBCC-A250-4A81-B15D-ED90C96701E8}" type="presOf" srcId="{28303427-DCAE-42B7-8278-26287A370812}" destId="{69250C00-F1C4-4EEF-BBDA-CF8387791CBF}" srcOrd="0" destOrd="0" presId="urn:microsoft.com/office/officeart/2009/3/layout/PieProcess"/>
    <dgm:cxn modelId="{21F1A4D0-5020-4A80-B475-1272757D536A}" srcId="{3CAEFC57-248A-4077-8082-FEAC1BF4C2BB}" destId="{28303427-DCAE-42B7-8278-26287A370812}" srcOrd="0" destOrd="0" parTransId="{D72E4348-DFE5-40B6-BF95-EF7CB9447792}" sibTransId="{EDB7909D-5B12-4676-8A6B-980C5C1B4591}"/>
    <dgm:cxn modelId="{F1003DD6-40A2-4C9C-AEAE-B7D9764A05FA}" type="presOf" srcId="{3CAEFC57-248A-4077-8082-FEAC1BF4C2BB}" destId="{0510219A-0904-483F-8458-A921F3D6D92F}" srcOrd="0" destOrd="0" presId="urn:microsoft.com/office/officeart/2009/3/layout/PieProcess"/>
    <dgm:cxn modelId="{D688F1E2-070C-4263-9986-50CC7AE2C978}" srcId="{68962F98-6DC3-436D-8871-38B53522A23E}" destId="{E59DDA70-1E8F-4570-AC68-EADB4859BC25}" srcOrd="0" destOrd="0" parTransId="{BB392280-4C3E-48C4-AEBF-5904A016C531}" sibTransId="{E2D4B0AF-8DBA-45CB-97C9-AFE8085A94C8}"/>
    <dgm:cxn modelId="{B4B99AE6-9846-44DF-83FF-566DF4B0F9D6}" type="presOf" srcId="{B7F2E905-EDA5-4A44-B5FE-D8FCF8CB960F}" destId="{2F0250E9-5B01-4688-8A2E-B71832742F39}" srcOrd="0" destOrd="3" presId="urn:microsoft.com/office/officeart/2009/3/layout/PieProcess"/>
    <dgm:cxn modelId="{38BEF1EE-979C-4B23-8725-3D6CAAAE9904}" type="presOf" srcId="{3C3BD760-B679-44FE-B6F2-65A4652B2EB2}" destId="{28C15E7C-F14F-42BE-B831-2889809D8F2B}" srcOrd="0" destOrd="0" presId="urn:microsoft.com/office/officeart/2009/3/layout/PieProcess"/>
    <dgm:cxn modelId="{5B94D4D0-6E9B-41A3-93E7-2979745C4D45}" type="presParOf" srcId="{0510219A-0904-483F-8458-A921F3D6D92F}" destId="{962CB359-8620-4A9A-AFC1-303EEDE1EE4E}" srcOrd="0" destOrd="0" presId="urn:microsoft.com/office/officeart/2009/3/layout/PieProcess"/>
    <dgm:cxn modelId="{A49035DF-9B14-4877-834C-C4F40228A08C}" type="presParOf" srcId="{962CB359-8620-4A9A-AFC1-303EEDE1EE4E}" destId="{8ECD9E6F-6901-43CC-AB13-BA612683FB91}" srcOrd="0" destOrd="0" presId="urn:microsoft.com/office/officeart/2009/3/layout/PieProcess"/>
    <dgm:cxn modelId="{1B1C2250-71BE-40FD-8E6A-96BC32CAF778}" type="presParOf" srcId="{962CB359-8620-4A9A-AFC1-303EEDE1EE4E}" destId="{E44E7B4C-440B-4FCE-9D43-79FE0D6A0344}" srcOrd="1" destOrd="0" presId="urn:microsoft.com/office/officeart/2009/3/layout/PieProcess"/>
    <dgm:cxn modelId="{C4063685-8157-46C7-9CD0-5859E8E1342C}" type="presParOf" srcId="{962CB359-8620-4A9A-AFC1-303EEDE1EE4E}" destId="{69250C00-F1C4-4EEF-BBDA-CF8387791CBF}" srcOrd="2" destOrd="0" presId="urn:microsoft.com/office/officeart/2009/3/layout/PieProcess"/>
    <dgm:cxn modelId="{3738AFAD-5EB9-4B5A-AF2E-3BAFE4D8811F}" type="presParOf" srcId="{0510219A-0904-483F-8458-A921F3D6D92F}" destId="{B37E7E9A-D7A7-4C7B-8935-63483F16AFDD}" srcOrd="1" destOrd="0" presId="urn:microsoft.com/office/officeart/2009/3/layout/PieProcess"/>
    <dgm:cxn modelId="{C775D4D6-7E5A-457C-8EF5-567E424CCD66}" type="presParOf" srcId="{0510219A-0904-483F-8458-A921F3D6D92F}" destId="{E2D1CE2F-65F8-4ED7-A295-EC31F44B64E1}" srcOrd="2" destOrd="0" presId="urn:microsoft.com/office/officeart/2009/3/layout/PieProcess"/>
    <dgm:cxn modelId="{692C586E-FDF0-4D3F-992D-F879B741F99C}" type="presParOf" srcId="{E2D1CE2F-65F8-4ED7-A295-EC31F44B64E1}" destId="{2F0250E9-5B01-4688-8A2E-B71832742F39}" srcOrd="0" destOrd="0" presId="urn:microsoft.com/office/officeart/2009/3/layout/PieProcess"/>
    <dgm:cxn modelId="{D2583FB3-B5F1-4A5C-B663-ED3530612481}" type="presParOf" srcId="{0510219A-0904-483F-8458-A921F3D6D92F}" destId="{6CD416FD-C26D-495D-A772-7131BECB73E3}" srcOrd="3" destOrd="0" presId="urn:microsoft.com/office/officeart/2009/3/layout/PieProcess"/>
    <dgm:cxn modelId="{6FF864B1-709D-47AF-B218-A241B72F32B0}" type="presParOf" srcId="{0510219A-0904-483F-8458-A921F3D6D92F}" destId="{0990B7E5-FB39-438F-9A9E-095A17A8970B}" srcOrd="4" destOrd="0" presId="urn:microsoft.com/office/officeart/2009/3/layout/PieProcess"/>
    <dgm:cxn modelId="{B8777578-09E1-42D9-A093-5F21B8409F9E}" type="presParOf" srcId="{0990B7E5-FB39-438F-9A9E-095A17A8970B}" destId="{E1C83A96-9C23-44DD-B15D-9D9DC084D650}" srcOrd="0" destOrd="0" presId="urn:microsoft.com/office/officeart/2009/3/layout/PieProcess"/>
    <dgm:cxn modelId="{6595FFC3-898A-4618-8538-81360E2F3432}" type="presParOf" srcId="{0990B7E5-FB39-438F-9A9E-095A17A8970B}" destId="{FBA1E19B-C396-42AA-8E13-5F423CAE5DE5}" srcOrd="1" destOrd="0" presId="urn:microsoft.com/office/officeart/2009/3/layout/PieProcess"/>
    <dgm:cxn modelId="{2DFA512A-9948-4AFE-B01C-33B5DB5D3D4E}" type="presParOf" srcId="{0990B7E5-FB39-438F-9A9E-095A17A8970B}" destId="{A80E3BDD-1C68-4402-9204-910998642D60}" srcOrd="2" destOrd="0" presId="urn:microsoft.com/office/officeart/2009/3/layout/PieProcess"/>
    <dgm:cxn modelId="{8DF9D292-721F-4731-8AD9-92C0DE41CC73}" type="presParOf" srcId="{0510219A-0904-483F-8458-A921F3D6D92F}" destId="{BD92458C-C672-4314-8BFE-C9359210AE31}" srcOrd="5" destOrd="0" presId="urn:microsoft.com/office/officeart/2009/3/layout/PieProcess"/>
    <dgm:cxn modelId="{3C77426A-9EF3-44A6-A537-8347710875E3}" type="presParOf" srcId="{0510219A-0904-483F-8458-A921F3D6D92F}" destId="{B085A711-6B9B-4ED4-9239-34A7F7EC8CC7}" srcOrd="6" destOrd="0" presId="urn:microsoft.com/office/officeart/2009/3/layout/PieProcess"/>
    <dgm:cxn modelId="{8DED1425-B33D-458E-9E7A-9CEC80C240DB}" type="presParOf" srcId="{B085A711-6B9B-4ED4-9239-34A7F7EC8CC7}" destId="{2A315EA8-B781-47F6-8584-70ADFB239845}" srcOrd="0" destOrd="0" presId="urn:microsoft.com/office/officeart/2009/3/layout/PieProcess"/>
    <dgm:cxn modelId="{488719EE-486D-4780-BBA5-EE052508E4AB}" type="presParOf" srcId="{0510219A-0904-483F-8458-A921F3D6D92F}" destId="{A4D5ADDE-EEBD-4CFA-84C8-673EF2C44B8C}" srcOrd="7" destOrd="0" presId="urn:microsoft.com/office/officeart/2009/3/layout/PieProcess"/>
    <dgm:cxn modelId="{79492144-BEF2-418C-B728-6F18C273BB4C}" type="presParOf" srcId="{0510219A-0904-483F-8458-A921F3D6D92F}" destId="{4A4EC23A-1896-4809-BF62-9098F5BA9D4F}" srcOrd="8" destOrd="0" presId="urn:microsoft.com/office/officeart/2009/3/layout/PieProcess"/>
    <dgm:cxn modelId="{5E4B85AC-210C-4B09-8D44-7911559F2495}" type="presParOf" srcId="{4A4EC23A-1896-4809-BF62-9098F5BA9D4F}" destId="{6AE1DD06-6D21-4141-A634-859AC56713AE}" srcOrd="0" destOrd="0" presId="urn:microsoft.com/office/officeart/2009/3/layout/PieProcess"/>
    <dgm:cxn modelId="{36F48A41-FC98-4D4E-BD4F-61E8B6192DED}" type="presParOf" srcId="{4A4EC23A-1896-4809-BF62-9098F5BA9D4F}" destId="{A1C5C824-CB78-4527-9D08-68989C194B58}" srcOrd="1" destOrd="0" presId="urn:microsoft.com/office/officeart/2009/3/layout/PieProcess"/>
    <dgm:cxn modelId="{69D4B5BE-34E6-40F2-B575-47F804BEC42B}" type="presParOf" srcId="{4A4EC23A-1896-4809-BF62-9098F5BA9D4F}" destId="{83EC55AA-71B3-4F60-8310-51138E856D4E}" srcOrd="2" destOrd="0" presId="urn:microsoft.com/office/officeart/2009/3/layout/PieProcess"/>
    <dgm:cxn modelId="{3B456FEA-E56B-42D7-A951-A4DA0044AE8B}" type="presParOf" srcId="{0510219A-0904-483F-8458-A921F3D6D92F}" destId="{C02E3425-C6D1-4801-94A0-1FE4B544AA38}" srcOrd="9" destOrd="0" presId="urn:microsoft.com/office/officeart/2009/3/layout/PieProcess"/>
    <dgm:cxn modelId="{EEEA9D1D-206F-4302-AF5F-BC499B9B1B05}" type="presParOf" srcId="{0510219A-0904-483F-8458-A921F3D6D92F}" destId="{DC047925-10C5-40A9-9C94-E77685F53448}" srcOrd="10" destOrd="0" presId="urn:microsoft.com/office/officeart/2009/3/layout/PieProcess"/>
    <dgm:cxn modelId="{DEC58CE9-98EE-41F8-9722-E6871D6B50D4}" type="presParOf" srcId="{DC047925-10C5-40A9-9C94-E77685F53448}" destId="{28C15E7C-F14F-42BE-B831-2889809D8F2B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9A1C5-0FF4-4649-BB78-C0EF22BBEF91}">
      <dsp:nvSpPr>
        <dsp:cNvPr id="0" name=""/>
        <dsp:cNvSpPr/>
      </dsp:nvSpPr>
      <dsp:spPr>
        <a:xfrm>
          <a:off x="-3936226" y="-604358"/>
          <a:ext cx="4691030" cy="4691030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0867-082C-4C1F-803E-0C0EF8D45960}">
      <dsp:nvSpPr>
        <dsp:cNvPr id="0" name=""/>
        <dsp:cNvSpPr/>
      </dsp:nvSpPr>
      <dsp:spPr>
        <a:xfrm>
          <a:off x="330786" y="217574"/>
          <a:ext cx="7482429" cy="435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62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tos Display" panose="020B0004020202020204" pitchFamily="34" charset="0"/>
            </a:rPr>
            <a:t>Pluriprofessionnel: médecins, chirurgiens, IDE, pharmaciens…</a:t>
          </a:r>
        </a:p>
      </dsp:txBody>
      <dsp:txXfrm>
        <a:off x="330786" y="217574"/>
        <a:ext cx="7482429" cy="435428"/>
      </dsp:txXfrm>
    </dsp:sp>
    <dsp:sp modelId="{53634277-0A85-40A7-A2C1-7FC0CE1579BD}">
      <dsp:nvSpPr>
        <dsp:cNvPr id="0" name=""/>
        <dsp:cNvSpPr/>
      </dsp:nvSpPr>
      <dsp:spPr>
        <a:xfrm>
          <a:off x="58644" y="163146"/>
          <a:ext cx="544285" cy="544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7CAE90-D100-4077-872A-6D7E824EB6ED}">
      <dsp:nvSpPr>
        <dsp:cNvPr id="0" name=""/>
        <dsp:cNvSpPr/>
      </dsp:nvSpPr>
      <dsp:spPr>
        <a:xfrm>
          <a:off x="642802" y="870508"/>
          <a:ext cx="7170414" cy="435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62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tos Display" panose="020B0004020202020204" pitchFamily="34" charset="0"/>
            </a:rPr>
            <a:t>Environ 100 membres inscrits</a:t>
          </a:r>
        </a:p>
      </dsp:txBody>
      <dsp:txXfrm>
        <a:off x="642802" y="870508"/>
        <a:ext cx="7170414" cy="435428"/>
      </dsp:txXfrm>
    </dsp:sp>
    <dsp:sp modelId="{48CCFA8D-ADC9-40BF-AA96-6CEA4B465681}">
      <dsp:nvSpPr>
        <dsp:cNvPr id="0" name=""/>
        <dsp:cNvSpPr/>
      </dsp:nvSpPr>
      <dsp:spPr>
        <a:xfrm>
          <a:off x="370659" y="816080"/>
          <a:ext cx="544285" cy="544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618B92A-81B6-4A19-A3AB-554AF5474940}">
      <dsp:nvSpPr>
        <dsp:cNvPr id="0" name=""/>
        <dsp:cNvSpPr/>
      </dsp:nvSpPr>
      <dsp:spPr>
        <a:xfrm>
          <a:off x="738565" y="1523442"/>
          <a:ext cx="7074650" cy="435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62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tos Display" panose="020B0004020202020204" pitchFamily="34" charset="0"/>
            </a:rPr>
            <a:t>1 bureau: dont 2 pharmaciens du GHT</a:t>
          </a:r>
        </a:p>
      </dsp:txBody>
      <dsp:txXfrm>
        <a:off x="738565" y="1523442"/>
        <a:ext cx="7074650" cy="435428"/>
      </dsp:txXfrm>
    </dsp:sp>
    <dsp:sp modelId="{8B23B18F-E62B-4DAF-9E80-0376314ACFAC}">
      <dsp:nvSpPr>
        <dsp:cNvPr id="0" name=""/>
        <dsp:cNvSpPr/>
      </dsp:nvSpPr>
      <dsp:spPr>
        <a:xfrm>
          <a:off x="466423" y="1469014"/>
          <a:ext cx="544285" cy="544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ED6F1E-4A2E-4662-8581-00487ACC12F1}">
      <dsp:nvSpPr>
        <dsp:cNvPr id="0" name=""/>
        <dsp:cNvSpPr/>
      </dsp:nvSpPr>
      <dsp:spPr>
        <a:xfrm>
          <a:off x="642802" y="2176376"/>
          <a:ext cx="7170414" cy="435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62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tos Display" panose="020B0004020202020204" pitchFamily="34" charset="0"/>
            </a:rPr>
            <a:t>4 réunions/an + des sous-groupes de travail</a:t>
          </a:r>
        </a:p>
      </dsp:txBody>
      <dsp:txXfrm>
        <a:off x="642802" y="2176376"/>
        <a:ext cx="7170414" cy="435428"/>
      </dsp:txXfrm>
    </dsp:sp>
    <dsp:sp modelId="{133E121B-5215-41B5-9C16-16538B47D660}">
      <dsp:nvSpPr>
        <dsp:cNvPr id="0" name=""/>
        <dsp:cNvSpPr/>
      </dsp:nvSpPr>
      <dsp:spPr>
        <a:xfrm>
          <a:off x="370659" y="2121948"/>
          <a:ext cx="544285" cy="544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8F7C50-E5BF-4B84-BA81-AE1458CA9AA3}">
      <dsp:nvSpPr>
        <dsp:cNvPr id="0" name=""/>
        <dsp:cNvSpPr/>
      </dsp:nvSpPr>
      <dsp:spPr>
        <a:xfrm>
          <a:off x="330786" y="2829310"/>
          <a:ext cx="7482429" cy="435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562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ptos Display" panose="020B0004020202020204" pitchFamily="34" charset="0"/>
            </a:rPr>
            <a:t>Sans industriel</a:t>
          </a:r>
        </a:p>
      </dsp:txBody>
      <dsp:txXfrm>
        <a:off x="330786" y="2829310"/>
        <a:ext cx="7482429" cy="435428"/>
      </dsp:txXfrm>
    </dsp:sp>
    <dsp:sp modelId="{F9652511-8DD3-4FCF-B7F4-079F5F66CD74}">
      <dsp:nvSpPr>
        <dsp:cNvPr id="0" name=""/>
        <dsp:cNvSpPr/>
      </dsp:nvSpPr>
      <dsp:spPr>
        <a:xfrm>
          <a:off x="58644" y="2774881"/>
          <a:ext cx="544285" cy="5442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6354-CF17-4C47-ACF3-E07A60B6CDB5}">
      <dsp:nvSpPr>
        <dsp:cNvPr id="0" name=""/>
        <dsp:cNvSpPr/>
      </dsp:nvSpPr>
      <dsp:spPr>
        <a:xfrm>
          <a:off x="0" y="1566"/>
          <a:ext cx="669674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67E44-352D-4D2D-8927-73E1BAD794F9}">
      <dsp:nvSpPr>
        <dsp:cNvPr id="0" name=""/>
        <dsp:cNvSpPr/>
      </dsp:nvSpPr>
      <dsp:spPr>
        <a:xfrm>
          <a:off x="0" y="1566"/>
          <a:ext cx="1339348" cy="106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7375E"/>
              </a:solidFill>
            </a:rPr>
            <a:t>Implications dans les sous-groupes de travail</a:t>
          </a:r>
          <a:endParaRPr lang="fr-FR" sz="1600" kern="1200" dirty="0">
            <a:solidFill>
              <a:srgbClr val="17375E"/>
            </a:solidFill>
          </a:endParaRPr>
        </a:p>
      </dsp:txBody>
      <dsp:txXfrm>
        <a:off x="0" y="1566"/>
        <a:ext cx="1339348" cy="1068082"/>
      </dsp:txXfrm>
    </dsp:sp>
    <dsp:sp modelId="{5999D7C4-2F12-41A8-89F7-0C75E0F9BC78}">
      <dsp:nvSpPr>
        <dsp:cNvPr id="0" name=""/>
        <dsp:cNvSpPr/>
      </dsp:nvSpPr>
      <dsp:spPr>
        <a:xfrm>
          <a:off x="1439799" y="18254"/>
          <a:ext cx="5256944" cy="33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rgbClr val="17375E"/>
              </a:solidFill>
            </a:rPr>
            <a:t>Coordination</a:t>
          </a:r>
          <a:endParaRPr lang="fr-FR" sz="1500" kern="1200" dirty="0">
            <a:solidFill>
              <a:srgbClr val="17375E"/>
            </a:solidFill>
          </a:endParaRPr>
        </a:p>
      </dsp:txBody>
      <dsp:txXfrm>
        <a:off x="1439799" y="18254"/>
        <a:ext cx="5256944" cy="333775"/>
      </dsp:txXfrm>
    </dsp:sp>
    <dsp:sp modelId="{D172C357-A5A0-4339-B3CA-C4B2D2F396CC}">
      <dsp:nvSpPr>
        <dsp:cNvPr id="0" name=""/>
        <dsp:cNvSpPr/>
      </dsp:nvSpPr>
      <dsp:spPr>
        <a:xfrm>
          <a:off x="1339348" y="352030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18C739-0D88-4ED4-A118-0B976BE9DE6D}">
      <dsp:nvSpPr>
        <dsp:cNvPr id="0" name=""/>
        <dsp:cNvSpPr/>
      </dsp:nvSpPr>
      <dsp:spPr>
        <a:xfrm>
          <a:off x="1439799" y="368719"/>
          <a:ext cx="5256944" cy="33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rgbClr val="17375E"/>
              </a:solidFill>
            </a:rPr>
            <a:t>Participation pour expertise technique</a:t>
          </a:r>
          <a:endParaRPr lang="fr-FR" sz="1500" kern="1200" dirty="0">
            <a:solidFill>
              <a:srgbClr val="17375E"/>
            </a:solidFill>
          </a:endParaRPr>
        </a:p>
      </dsp:txBody>
      <dsp:txXfrm>
        <a:off x="1439799" y="368719"/>
        <a:ext cx="5256944" cy="333775"/>
      </dsp:txXfrm>
    </dsp:sp>
    <dsp:sp modelId="{D36B916D-3244-4B89-BC0D-8C3766CD88B9}">
      <dsp:nvSpPr>
        <dsp:cNvPr id="0" name=""/>
        <dsp:cNvSpPr/>
      </dsp:nvSpPr>
      <dsp:spPr>
        <a:xfrm>
          <a:off x="1339348" y="702495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DE1BAB2-4541-47D6-AAA4-B39DF10196AD}">
      <dsp:nvSpPr>
        <dsp:cNvPr id="0" name=""/>
        <dsp:cNvSpPr/>
      </dsp:nvSpPr>
      <dsp:spPr>
        <a:xfrm>
          <a:off x="1439799" y="719183"/>
          <a:ext cx="5256944" cy="33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rgbClr val="17375E"/>
              </a:solidFill>
            </a:rPr>
            <a:t>Participation aux audits</a:t>
          </a:r>
          <a:endParaRPr lang="fr-FR" sz="1500" kern="1200" dirty="0">
            <a:solidFill>
              <a:srgbClr val="17375E"/>
            </a:solidFill>
          </a:endParaRPr>
        </a:p>
      </dsp:txBody>
      <dsp:txXfrm>
        <a:off x="1439799" y="719183"/>
        <a:ext cx="5256944" cy="333775"/>
      </dsp:txXfrm>
    </dsp:sp>
    <dsp:sp modelId="{721B9C9B-48B4-4697-98B6-702D790D3029}">
      <dsp:nvSpPr>
        <dsp:cNvPr id="0" name=""/>
        <dsp:cNvSpPr/>
      </dsp:nvSpPr>
      <dsp:spPr>
        <a:xfrm>
          <a:off x="1339348" y="1052959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B5E7EEA-32E8-40A0-9CD7-13528C7B54F8}">
      <dsp:nvSpPr>
        <dsp:cNvPr id="0" name=""/>
        <dsp:cNvSpPr/>
      </dsp:nvSpPr>
      <dsp:spPr>
        <a:xfrm>
          <a:off x="0" y="1069648"/>
          <a:ext cx="669674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3427B3-DED9-4FF0-85A5-9C249B16FAF4}">
      <dsp:nvSpPr>
        <dsp:cNvPr id="0" name=""/>
        <dsp:cNvSpPr/>
      </dsp:nvSpPr>
      <dsp:spPr>
        <a:xfrm>
          <a:off x="0" y="1069648"/>
          <a:ext cx="1339348" cy="106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17375E"/>
              </a:solidFill>
            </a:rPr>
            <a:t>Informations du </a:t>
          </a:r>
          <a:r>
            <a:rPr lang="fr-FR" sz="1600" b="1" kern="1200">
              <a:solidFill>
                <a:srgbClr val="17375E"/>
              </a:solidFill>
            </a:rPr>
            <a:t>GPC </a:t>
          </a:r>
          <a:endParaRPr lang="fr-FR" sz="1600" b="1" kern="1200" dirty="0">
            <a:solidFill>
              <a:srgbClr val="17375E"/>
            </a:solidFill>
          </a:endParaRPr>
        </a:p>
      </dsp:txBody>
      <dsp:txXfrm>
        <a:off x="0" y="1069648"/>
        <a:ext cx="1339348" cy="1068082"/>
      </dsp:txXfrm>
    </dsp:sp>
    <dsp:sp modelId="{E62BF524-B549-450C-976E-B28496B4102D}">
      <dsp:nvSpPr>
        <dsp:cNvPr id="0" name=""/>
        <dsp:cNvSpPr/>
      </dsp:nvSpPr>
      <dsp:spPr>
        <a:xfrm>
          <a:off x="1439799" y="1094472"/>
          <a:ext cx="5256944" cy="49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17375E"/>
              </a:solidFill>
            </a:rPr>
            <a:t>Les actualités : réglementaires, produits…</a:t>
          </a:r>
        </a:p>
      </dsp:txBody>
      <dsp:txXfrm>
        <a:off x="1439799" y="1094472"/>
        <a:ext cx="5256944" cy="496491"/>
      </dsp:txXfrm>
    </dsp:sp>
    <dsp:sp modelId="{08490F7D-4793-45FF-B83F-D24DE9E94521}">
      <dsp:nvSpPr>
        <dsp:cNvPr id="0" name=""/>
        <dsp:cNvSpPr/>
      </dsp:nvSpPr>
      <dsp:spPr>
        <a:xfrm>
          <a:off x="1339348" y="1590964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90EA9AB-57B4-4A0A-9CBC-017333CC6F7F}">
      <dsp:nvSpPr>
        <dsp:cNvPr id="0" name=""/>
        <dsp:cNvSpPr/>
      </dsp:nvSpPr>
      <dsp:spPr>
        <a:xfrm>
          <a:off x="1439799" y="1615788"/>
          <a:ext cx="5256944" cy="49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17375E"/>
              </a:solidFill>
            </a:rPr>
            <a:t>Les évènements à venir: appels d’offres…</a:t>
          </a:r>
        </a:p>
      </dsp:txBody>
      <dsp:txXfrm>
        <a:off x="1439799" y="1615788"/>
        <a:ext cx="5256944" cy="496491"/>
      </dsp:txXfrm>
    </dsp:sp>
    <dsp:sp modelId="{B8523161-E2BC-47B7-87A8-7FF52C21B469}">
      <dsp:nvSpPr>
        <dsp:cNvPr id="0" name=""/>
        <dsp:cNvSpPr/>
      </dsp:nvSpPr>
      <dsp:spPr>
        <a:xfrm>
          <a:off x="1339348" y="2112280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02B71B7-4C07-49E2-B6B7-54F1582F79CC}">
      <dsp:nvSpPr>
        <dsp:cNvPr id="0" name=""/>
        <dsp:cNvSpPr/>
      </dsp:nvSpPr>
      <dsp:spPr>
        <a:xfrm>
          <a:off x="0" y="2137730"/>
          <a:ext cx="669674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37B5B6-6D56-428E-88BC-3BAFE25F4BDF}">
      <dsp:nvSpPr>
        <dsp:cNvPr id="0" name=""/>
        <dsp:cNvSpPr/>
      </dsp:nvSpPr>
      <dsp:spPr>
        <a:xfrm>
          <a:off x="0" y="2137730"/>
          <a:ext cx="1339348" cy="106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rgbClr val="17375E"/>
              </a:solidFill>
            </a:rPr>
            <a:t>Participation à l’organisation de CICAT 85</a:t>
          </a:r>
          <a:endParaRPr lang="fr-FR" sz="1600" b="1" kern="1200" dirty="0">
            <a:solidFill>
              <a:srgbClr val="17375E"/>
            </a:solidFill>
          </a:endParaRPr>
        </a:p>
      </dsp:txBody>
      <dsp:txXfrm>
        <a:off x="0" y="2137730"/>
        <a:ext cx="1339348" cy="1068082"/>
      </dsp:txXfrm>
    </dsp:sp>
    <dsp:sp modelId="{716DD70E-2703-41B6-AF73-53FDD77E33E4}">
      <dsp:nvSpPr>
        <dsp:cNvPr id="0" name=""/>
        <dsp:cNvSpPr/>
      </dsp:nvSpPr>
      <dsp:spPr>
        <a:xfrm>
          <a:off x="1439799" y="2162555"/>
          <a:ext cx="5256944" cy="49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rgbClr val="17375E"/>
              </a:solidFill>
            </a:rPr>
            <a:t>Interventions</a:t>
          </a:r>
          <a:endParaRPr lang="fr-FR" sz="1500" kern="1200" dirty="0">
            <a:solidFill>
              <a:srgbClr val="17375E"/>
            </a:solidFill>
          </a:endParaRPr>
        </a:p>
      </dsp:txBody>
      <dsp:txXfrm>
        <a:off x="1439799" y="2162555"/>
        <a:ext cx="5256944" cy="496491"/>
      </dsp:txXfrm>
    </dsp:sp>
    <dsp:sp modelId="{328314B0-B221-4ADE-8403-5ECA1AF8E923}">
      <dsp:nvSpPr>
        <dsp:cNvPr id="0" name=""/>
        <dsp:cNvSpPr/>
      </dsp:nvSpPr>
      <dsp:spPr>
        <a:xfrm>
          <a:off x="1339348" y="2659046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30F647D-FBF7-4B52-B5A3-99A8F69DB5B2}">
      <dsp:nvSpPr>
        <dsp:cNvPr id="0" name=""/>
        <dsp:cNvSpPr/>
      </dsp:nvSpPr>
      <dsp:spPr>
        <a:xfrm>
          <a:off x="1439799" y="2683871"/>
          <a:ext cx="5256944" cy="49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17375E"/>
              </a:solidFill>
            </a:rPr>
            <a:t>Logistique</a:t>
          </a:r>
        </a:p>
      </dsp:txBody>
      <dsp:txXfrm>
        <a:off x="1439799" y="2683871"/>
        <a:ext cx="5256944" cy="496491"/>
      </dsp:txXfrm>
    </dsp:sp>
    <dsp:sp modelId="{2125EFFA-87E9-4C17-BF66-E338E7159206}">
      <dsp:nvSpPr>
        <dsp:cNvPr id="0" name=""/>
        <dsp:cNvSpPr/>
      </dsp:nvSpPr>
      <dsp:spPr>
        <a:xfrm>
          <a:off x="1339348" y="3180362"/>
          <a:ext cx="535739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D9E6F-6901-43CC-AB13-BA612683FB91}">
      <dsp:nvSpPr>
        <dsp:cNvPr id="0" name=""/>
        <dsp:cNvSpPr/>
      </dsp:nvSpPr>
      <dsp:spPr>
        <a:xfrm>
          <a:off x="199332" y="0"/>
          <a:ext cx="906555" cy="90655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E7B4C-440B-4FCE-9D43-79FE0D6A0344}">
      <dsp:nvSpPr>
        <dsp:cNvPr id="0" name=""/>
        <dsp:cNvSpPr/>
      </dsp:nvSpPr>
      <dsp:spPr>
        <a:xfrm>
          <a:off x="289987" y="90655"/>
          <a:ext cx="725244" cy="725244"/>
        </a:xfrm>
        <a:prstGeom prst="pie">
          <a:avLst>
            <a:gd name="adj1" fmla="val 126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50C00-F1C4-4EEF-BBDA-CF8387791CBF}">
      <dsp:nvSpPr>
        <dsp:cNvPr id="0" name=""/>
        <dsp:cNvSpPr/>
      </dsp:nvSpPr>
      <dsp:spPr>
        <a:xfrm rot="16200000">
          <a:off x="-843205" y="2039748"/>
          <a:ext cx="2629009" cy="54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17375E"/>
              </a:solidFill>
            </a:rPr>
            <a:t>ABOUTIS</a:t>
          </a:r>
        </a:p>
      </dsp:txBody>
      <dsp:txXfrm>
        <a:off x="-843205" y="2039748"/>
        <a:ext cx="2629009" cy="543933"/>
      </dsp:txXfrm>
    </dsp:sp>
    <dsp:sp modelId="{2F0250E9-5B01-4688-8A2E-B71832742F39}">
      <dsp:nvSpPr>
        <dsp:cNvPr id="0" name=""/>
        <dsp:cNvSpPr/>
      </dsp:nvSpPr>
      <dsp:spPr>
        <a:xfrm>
          <a:off x="833920" y="0"/>
          <a:ext cx="1813110" cy="362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Eventail des soins des   plaies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Guide simplifié des pansements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Annuaire des circuits par spécialités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Recommandations sur les matelas anti-escarre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Fiches plaies DPII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Journée Plaies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rPr>
            <a:t> bisannuelle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fr-FR" sz="1200" kern="1200" dirty="0">
            <a:solidFill>
              <a:srgbClr val="17375E"/>
            </a:solidFill>
            <a:latin typeface="Aptos Display" panose="020B0004020202020204" pitchFamily="34" charset="0"/>
            <a:ea typeface="ADLaM Display" panose="020F0502020204030204" pitchFamily="2" charset="0"/>
            <a:cs typeface="ADLaM Display" panose="020F0502020204030204" pitchFamily="2" charset="0"/>
          </a:endParaRPr>
        </a:p>
      </dsp:txBody>
      <dsp:txXfrm>
        <a:off x="833920" y="0"/>
        <a:ext cx="1813110" cy="3626220"/>
      </dsp:txXfrm>
    </dsp:sp>
    <dsp:sp modelId="{E1C83A96-9C23-44DD-B15D-9D9DC084D650}">
      <dsp:nvSpPr>
        <dsp:cNvPr id="0" name=""/>
        <dsp:cNvSpPr/>
      </dsp:nvSpPr>
      <dsp:spPr>
        <a:xfrm>
          <a:off x="3006620" y="0"/>
          <a:ext cx="906555" cy="90655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1E19B-C396-42AA-8E13-5F423CAE5DE5}">
      <dsp:nvSpPr>
        <dsp:cNvPr id="0" name=""/>
        <dsp:cNvSpPr/>
      </dsp:nvSpPr>
      <dsp:spPr>
        <a:xfrm>
          <a:off x="3097276" y="90655"/>
          <a:ext cx="725244" cy="725244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E3BDD-1C68-4402-9204-910998642D60}">
      <dsp:nvSpPr>
        <dsp:cNvPr id="0" name=""/>
        <dsp:cNvSpPr/>
      </dsp:nvSpPr>
      <dsp:spPr>
        <a:xfrm rot="16200000">
          <a:off x="1964082" y="2039748"/>
          <a:ext cx="2629009" cy="54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17375E"/>
              </a:solidFill>
            </a:rPr>
            <a:t>EN COURS</a:t>
          </a:r>
        </a:p>
      </dsp:txBody>
      <dsp:txXfrm>
        <a:off x="1964082" y="2039748"/>
        <a:ext cx="2629009" cy="543933"/>
      </dsp:txXfrm>
    </dsp:sp>
    <dsp:sp modelId="{2A315EA8-B781-47F6-8584-70ADFB239845}">
      <dsp:nvSpPr>
        <dsp:cNvPr id="0" name=""/>
        <dsp:cNvSpPr/>
      </dsp:nvSpPr>
      <dsp:spPr>
        <a:xfrm>
          <a:off x="3641209" y="0"/>
          <a:ext cx="1813110" cy="362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</a:rPr>
            <a:t>Mise en place de référents plaies dans tous les services de soins</a:t>
          </a:r>
          <a:endParaRPr lang="fr-FR" sz="1200" kern="1200" dirty="0">
            <a:solidFill>
              <a:srgbClr val="17375E"/>
            </a:solidFill>
            <a:latin typeface="Aptos Display" panose="020B00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</a:rPr>
            <a:t>Formations à destination des soignants des établissements </a:t>
          </a:r>
          <a:endParaRPr lang="fr-FR" sz="1200" kern="1200" dirty="0">
            <a:solidFill>
              <a:srgbClr val="17375E"/>
            </a:solidFill>
            <a:latin typeface="Aptos Display" panose="020B00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</a:rPr>
            <a:t>Recommandations sur la compression veineuse et  harmonisation des références</a:t>
          </a:r>
          <a:endParaRPr lang="fr-FR" sz="1000" kern="1200" dirty="0">
            <a:solidFill>
              <a:srgbClr val="17375E"/>
            </a:solidFill>
            <a:latin typeface="Aptos Display" panose="020B0004020202020204" pitchFamily="34" charset="0"/>
          </a:endParaRPr>
        </a:p>
      </dsp:txBody>
      <dsp:txXfrm>
        <a:off x="3641209" y="0"/>
        <a:ext cx="1813110" cy="3626220"/>
      </dsp:txXfrm>
    </dsp:sp>
    <dsp:sp modelId="{6AE1DD06-6D21-4141-A634-859AC56713AE}">
      <dsp:nvSpPr>
        <dsp:cNvPr id="0" name=""/>
        <dsp:cNvSpPr/>
      </dsp:nvSpPr>
      <dsp:spPr>
        <a:xfrm>
          <a:off x="5813909" y="0"/>
          <a:ext cx="906555" cy="906555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5C824-CB78-4527-9D08-68989C194B58}">
      <dsp:nvSpPr>
        <dsp:cNvPr id="0" name=""/>
        <dsp:cNvSpPr/>
      </dsp:nvSpPr>
      <dsp:spPr>
        <a:xfrm>
          <a:off x="5904564" y="90655"/>
          <a:ext cx="725244" cy="72524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55AA-71B3-4F60-8310-51138E856D4E}">
      <dsp:nvSpPr>
        <dsp:cNvPr id="0" name=""/>
        <dsp:cNvSpPr/>
      </dsp:nvSpPr>
      <dsp:spPr>
        <a:xfrm rot="16200000">
          <a:off x="4771370" y="2039748"/>
          <a:ext cx="2629009" cy="54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17375E"/>
              </a:solidFill>
            </a:rPr>
            <a:t>À VENIR</a:t>
          </a:r>
        </a:p>
      </dsp:txBody>
      <dsp:txXfrm>
        <a:off x="4771370" y="2039748"/>
        <a:ext cx="2629009" cy="543933"/>
      </dsp:txXfrm>
    </dsp:sp>
    <dsp:sp modelId="{28C15E7C-F14F-42BE-B831-2889809D8F2B}">
      <dsp:nvSpPr>
        <dsp:cNvPr id="0" name=""/>
        <dsp:cNvSpPr/>
      </dsp:nvSpPr>
      <dsp:spPr>
        <a:xfrm>
          <a:off x="6448497" y="0"/>
          <a:ext cx="1813110" cy="362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</a:rPr>
            <a:t>Harmonisation des livrets des différentes PUI du GHT85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 dirty="0">
              <a:solidFill>
                <a:srgbClr val="17375E"/>
              </a:solidFill>
              <a:latin typeface="Aptos Display" panose="020B0004020202020204" pitchFamily="34" charset="0"/>
            </a:rPr>
            <a:t>Audit des prescriptions de sortie de pansements (PHEV)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</a:rPr>
            <a:t>Révision de la place des hydrocolloïdes dans les services de soins</a:t>
          </a:r>
          <a:endParaRPr lang="fr-FR" sz="1200" kern="1200" dirty="0">
            <a:solidFill>
              <a:srgbClr val="17375E"/>
            </a:solidFill>
            <a:latin typeface="Aptos Display" panose="020B00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rPr>
            <a:t> </a:t>
          </a:r>
          <a:r>
            <a:rPr lang="fr-FR" sz="1200" kern="1200">
              <a:solidFill>
                <a:srgbClr val="17375E"/>
              </a:solidFill>
              <a:latin typeface="Aptos Display" panose="020B0004020202020204" pitchFamily="34" charset="0"/>
            </a:rPr>
            <a:t>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rgbClr val="17375E"/>
            </a:solidFill>
            <a:latin typeface="Aptos Display" panose="020B0004020202020204" pitchFamily="34" charset="0"/>
          </a:endParaRPr>
        </a:p>
      </dsp:txBody>
      <dsp:txXfrm>
        <a:off x="6448497" y="0"/>
        <a:ext cx="1813110" cy="362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21A1-E64B-0936-3142-77A10808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CFF917-B864-7A94-05BD-FE41CAC35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CCFAC5-49F2-E893-2EEB-88A0CEE8D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3D41AE-B031-2694-4502-53355A5B4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23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D2D8-63DC-12FF-24C9-7B6F8C8B1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BBD7DE-916C-D23B-FE24-1947C323E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C90083-1F30-D348-A88D-AD9A99A3D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1FA216-2BFE-0893-4FAC-D50A43E900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6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6C08-C574-887E-1423-BF8581AD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946F9C-F966-75A2-F2C8-59B98A7EC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B0D023-EC97-04E6-E30F-4929ED2B8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11A723-A3A4-9C42-E3E1-C47842106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32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0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C5BE-C808-9C13-5474-3C4AB24C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50F84A-1CF6-2BF0-F1B9-F9A57E19D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DC3BBD-3E63-A90F-F090-2685A0212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E6BE38-90F1-F6A0-BDA7-882BF21B6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53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76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75C65-123B-80F1-4DD5-29DC0D3C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D23BA9-8CF1-E36C-E126-B9D6569F4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1F72A6-01AA-BC0C-9B26-9F70381C8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D63F0-58D7-EAEA-73C4-87D7850A0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1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9B91-B901-8AC9-2ED0-6BF8C86E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E66DE1-BCDD-DEF3-C083-A2A0DABD5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F03233-529F-6CAC-97D1-EB782BBB6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54BD7-B807-2900-E08D-EC4D1003E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6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7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9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B25E-4F07-5638-014A-B46D2C51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E93A40-4606-145B-3A83-0EC717AC1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526864-6CB8-9EA0-E7F6-3AFE4D80E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4E623F-71DA-609B-CB69-E2B5D9A32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BEED2-7AFA-2046-970E-289FDC4C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B56A0C6-68DE-E6CF-861C-C6F604670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9A8DE7-2DB9-7975-3DBC-31F73577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B28A4-B25E-DFA3-51BC-417A6DF5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93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32E8B-7F9E-D03A-EAAB-03DC84F4E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A5B09A-A16F-C926-C179-F8D39C21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8DB560-C1DE-254C-D508-1759788E1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956CB6-6F1B-8B0D-6302-408755E6F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5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8571-0470-F992-091C-CC862F25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539CDF-9D01-05F9-E90C-18C518F13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8A9D5B-BF3B-4BDE-88D2-B1A06A966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075060-6EE6-971C-F8DE-58976EB90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98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131592"/>
            <a:ext cx="4464496" cy="153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Groupe Plaie </a:t>
            </a:r>
          </a:p>
          <a:p>
            <a:r>
              <a:rPr lang="fr-FR" dirty="0">
                <a:solidFill>
                  <a:schemeClr val="bg1"/>
                </a:solidFill>
              </a:rPr>
              <a:t>et Cicatrisation 85: </a:t>
            </a:r>
            <a:r>
              <a:rPr lang="fr-FR" sz="3600" dirty="0">
                <a:solidFill>
                  <a:schemeClr val="bg1"/>
                </a:solidFill>
              </a:rPr>
              <a:t>une collaboration de tous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7983" y="3147814"/>
            <a:ext cx="4464495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Amélie DUCET-BOIFFARD, </a:t>
            </a:r>
            <a:endParaRPr lang="fr-FR" sz="1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E</a:t>
            </a:r>
            <a:r>
              <a:rPr lang="fr-FR" sz="1600" i="1">
                <a:solidFill>
                  <a:schemeClr val="bg1"/>
                </a:solidFill>
              </a:rPr>
              <a:t>ndocrinologue </a:t>
            </a:r>
            <a:r>
              <a:rPr lang="fr-FR" sz="1600" i="1" dirty="0">
                <a:solidFill>
                  <a:schemeClr val="bg1"/>
                </a:solidFill>
              </a:rPr>
              <a:t>CHD Vendée</a:t>
            </a:r>
            <a:endParaRPr lang="fr-FR" sz="1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1800" i="1" dirty="0">
                <a:solidFill>
                  <a:schemeClr val="bg1"/>
                </a:solidFill>
              </a:rPr>
              <a:t>Dr Valérie VIAUD-CHATTI, 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pharmacien CHD Vendée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83568" y="476089"/>
            <a:ext cx="8003232" cy="8572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000" dirty="0">
                <a:solidFill>
                  <a:srgbClr val="17375E"/>
                </a:solidFill>
              </a:rPr>
              <a:t>AVANTAGES POUR LES SOIGNANTS</a:t>
            </a:r>
            <a:endParaRPr lang="fr-FR" sz="3000" dirty="0">
              <a:solidFill>
                <a:srgbClr val="17375E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543049"/>
            <a:ext cx="7755260" cy="3394472"/>
          </a:xfrm>
        </p:spPr>
        <p:txBody>
          <a:bodyPr/>
          <a:lstStyle/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Ne plus être seuls !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Prise de décision partagée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Formation continue spontanée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Filières formalisées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30888" y="4704047"/>
            <a:ext cx="2133600" cy="273844"/>
          </a:xfrm>
        </p:spPr>
        <p:txBody>
          <a:bodyPr/>
          <a:lstStyle/>
          <a:p>
            <a:fld id="{FA3E2E0A-678F-4012-B539-62B1F17A2C1B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BA32F-465D-7A19-0A35-61BB25D18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E22162-AD23-78A7-467A-092592588E63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731EC6-CC4A-A355-CBFB-1D41ED65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ED0A2C-D508-5BCC-DE86-D4ED9213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089"/>
            <a:ext cx="8291264" cy="85725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000" dirty="0">
                <a:solidFill>
                  <a:srgbClr val="17375E"/>
                </a:solidFill>
              </a:rPr>
              <a:t>AVANTAGES POUR L’INSTITUTION</a:t>
            </a:r>
            <a:endParaRPr lang="fr-FR" sz="3000" dirty="0">
              <a:solidFill>
                <a:srgbClr val="17375E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832A748-4EF3-A272-69AB-2CBB441CC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543049"/>
            <a:ext cx="8291264" cy="3394472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Les « petits » hôpitaux ne sont pas dépeuplés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Maintien activité ambulatoire de qualité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Appétence pour les soignants (médicaux, IDE, pharmaciens)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Le « gros » hôpital n’est pas </a:t>
            </a:r>
            <a:r>
              <a:rPr lang="fr-FR" sz="2000" dirty="0" err="1">
                <a:solidFill>
                  <a:srgbClr val="17375E"/>
                </a:solidFill>
                <a:latin typeface="Aptos Display" panose="020B0004020202020204" pitchFamily="34" charset="0"/>
              </a:rPr>
              <a:t>sur-encombré</a:t>
            </a:r>
            <a:endParaRPr lang="fr-FR" sz="2000" dirty="0">
              <a:solidFill>
                <a:srgbClr val="17375E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FE284E-69EF-1E9F-FA3E-3B2ED76B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1980" y="4704047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742A28-7795-B975-0418-C00D70E1BFB2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1EBAF58-EEE6-541F-5D67-49F88202A8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E4E38-5388-D125-C63A-DFB486D3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D65F3C-204F-0CB7-5350-FC2C6E3BE484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B1F0C25-8B9B-9C72-A24A-A11375B6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4AB3811-FAC7-B19F-535D-8FA235BA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80" y="476089"/>
            <a:ext cx="4311820" cy="85725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000" dirty="0">
                <a:solidFill>
                  <a:srgbClr val="17375E"/>
                </a:solidFill>
              </a:rPr>
              <a:t>AVANTAGES POUR LES LIBERAUX</a:t>
            </a:r>
            <a:endParaRPr lang="fr-FR" sz="3000" dirty="0">
              <a:solidFill>
                <a:srgbClr val="17375E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4EE9DED-BD71-4F4B-1043-D33E8F17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212" y="1543049"/>
            <a:ext cx="4430588" cy="3394472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Formations inter-spécialités sur les plaies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Congrès tous les 2 ans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Accès facilité: avis plaie avec risque minoré de se tromper de spécialité (</a:t>
            </a:r>
            <a:r>
              <a:rPr lang="fr-FR" sz="2000" dirty="0" err="1">
                <a:solidFill>
                  <a:srgbClr val="17375E"/>
                </a:solidFill>
                <a:latin typeface="Aptos Display" panose="020B0004020202020204" pitchFamily="34" charset="0"/>
              </a:rPr>
              <a:t>Omnidoc</a:t>
            </a:r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®)</a:t>
            </a:r>
            <a:endParaRPr lang="en-US" sz="2000" dirty="0">
              <a:solidFill>
                <a:srgbClr val="17375E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A51332-C548-12AA-8C21-8515D9CE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23696"/>
            <a:ext cx="2133600" cy="273844"/>
          </a:xfrm>
        </p:spPr>
        <p:txBody>
          <a:bodyPr/>
          <a:lstStyle/>
          <a:p>
            <a:fld id="{FA3E2E0A-678F-4012-B539-62B1F17A2C1B}" type="slidenum">
              <a:rPr lang="fr-FR" smtClean="0"/>
              <a:t>12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24FB54-7FF1-5770-6EDF-C06E8AD870A5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E50BB6-B9D1-B994-0C82-DAF0DFAE7B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 descr="Une image contenant texte, plein air, phare, plage&#10;&#10;Le contenu généré par l’IA peut être incorrect.">
            <a:extLst>
              <a:ext uri="{FF2B5EF4-FFF2-40B4-BE49-F238E27FC236}">
                <a16:creationId xmlns:a16="http://schemas.microsoft.com/office/drawing/2014/main" id="{38DC4784-4C1B-7555-0FD3-492D92AA0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>
            <a:fillRect/>
          </a:stretch>
        </p:blipFill>
        <p:spPr>
          <a:xfrm>
            <a:off x="107504" y="267427"/>
            <a:ext cx="3788346" cy="46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2C051-9042-1C1B-A1DA-74335994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B2D5AF-0C50-A74A-AA02-C43BDF580BC7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D8E221F-FF2E-225B-3709-6E63AF8E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F8DDD7-206B-C718-E635-681ACB92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680244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E97D55-92BA-F485-891C-57A8E0BE66EE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33DF97E-FF49-F917-433A-B32B3EBC23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D060B92B-C0EB-0321-DD2C-4E23370D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761626"/>
            <a:ext cx="8219256" cy="113347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7375E"/>
                </a:solidFill>
              </a:rPr>
              <a:t>GPC 85 </a:t>
            </a:r>
            <a:br>
              <a:rPr lang="fr-FR" sz="3200" dirty="0">
                <a:solidFill>
                  <a:srgbClr val="17375E"/>
                </a:solidFill>
              </a:rPr>
            </a:br>
            <a:r>
              <a:rPr lang="fr-FR" sz="3200" dirty="0">
                <a:solidFill>
                  <a:srgbClr val="17375E"/>
                </a:solidFill>
              </a:rPr>
              <a:t>ET LE PHARMACIEN HOSPITALIER</a:t>
            </a:r>
          </a:p>
        </p:txBody>
      </p:sp>
    </p:spTree>
    <p:extLst>
      <p:ext uri="{BB962C8B-B14F-4D97-AF65-F5344CB8AC3E}">
        <p14:creationId xmlns:p14="http://schemas.microsoft.com/office/powerpoint/2010/main" val="415026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354891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17375E"/>
                </a:solidFill>
              </a:rPr>
              <a:t>GPC 85: UN GROUPE DYNAMIQUE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30888" y="4680244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83C7ACD-C17B-B6A9-6E7B-E32FF8AD9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29279"/>
              </p:ext>
            </p:extLst>
          </p:nvPr>
        </p:nvGraphicFramePr>
        <p:xfrm>
          <a:off x="804249" y="1174088"/>
          <a:ext cx="7859216" cy="348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517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17532-6097-B561-E583-E78EC65C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AD9502-215D-5C60-5901-988AF70D2E24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C0A9742-590D-C6E3-9D75-CE509DBB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94AAFBC-87F0-67E2-FA69-FD11B94F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089"/>
            <a:ext cx="8075240" cy="85725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000" dirty="0">
                <a:solidFill>
                  <a:srgbClr val="17375E"/>
                </a:solidFill>
              </a:rPr>
              <a:t>AVANTAGES POUR LES PUI</a:t>
            </a:r>
            <a:endParaRPr lang="fr-FR" sz="3000" dirty="0">
              <a:solidFill>
                <a:srgbClr val="17375E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19FFC23-A97E-62D2-38E5-F4E76ECD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543049"/>
            <a:ext cx="8496944" cy="3394472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Echanges inter et intra-établissements facilités: 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Contacts privilégiés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Avis expert même si la spécialité est absente de l’établissement</a:t>
            </a:r>
          </a:p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Actions et décisions collégiales: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Appels d’offres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Livret (ex: arrêt des hydrogels)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Elaboration documents de référence / Recommandations à l’échelle GHT85</a:t>
            </a:r>
          </a:p>
          <a:p>
            <a:pPr marL="457200" lvl="1" indent="0">
              <a:buNone/>
            </a:pPr>
            <a:endParaRPr lang="fr-FR" sz="2000" dirty="0">
              <a:solidFill>
                <a:srgbClr val="17375E"/>
              </a:solidFill>
              <a:latin typeface="Aptos Display" panose="020B0004020202020204" pitchFamily="34" charset="0"/>
            </a:endParaRPr>
          </a:p>
          <a:p>
            <a:pPr marL="457200" lvl="1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58D615-A79F-323A-2F7A-3EAAB13D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6892" y="4704047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D3D4B5-6D79-CED1-C5B1-B2D3A3428564}"/>
              </a:ext>
            </a:extLst>
          </p:cNvPr>
          <p:cNvSpPr txBox="1"/>
          <p:nvPr/>
        </p:nvSpPr>
        <p:spPr>
          <a:xfrm>
            <a:off x="190604" y="-9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E7E251-DBB6-F33A-CCAF-4ECA04004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2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22094" y="446211"/>
            <a:ext cx="8229600" cy="85725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17375E"/>
                </a:solidFill>
              </a:rPr>
              <a:t>RÔLE DES PHARMACIENS DANS LE GPC85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21494" y="4674169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34ABA472-521B-FC69-496F-31224136D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987186"/>
              </p:ext>
            </p:extLst>
          </p:nvPr>
        </p:nvGraphicFramePr>
        <p:xfrm>
          <a:off x="1187624" y="1466789"/>
          <a:ext cx="6696744" cy="320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880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09B78-4A05-5A3F-6B43-8E299534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AC34ED-DC06-867E-374F-7CFA9C828ECD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902659-64DA-FD91-D35A-3BA794360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626E53D-1499-4EF2-FEA2-021F7299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34" y="265462"/>
            <a:ext cx="8229600" cy="65171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17375E"/>
                </a:solidFill>
              </a:rPr>
              <a:t>GPC 85: DES PROJETS </a:t>
            </a:r>
            <a:r>
              <a:rPr lang="fr-FR" sz="3200" dirty="0">
                <a:solidFill>
                  <a:srgbClr val="17375E"/>
                </a:solidFill>
              </a:rPr>
              <a:t>…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C29145-7C18-641F-34EA-B5D40C2E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07170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4201A8-DAA4-7CD9-AFA7-0B22291673D5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377A53F-B9CF-102C-14B3-86DBC38640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8CC204C-7631-3F6C-0068-5D75648B9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741163"/>
              </p:ext>
            </p:extLst>
          </p:nvPr>
        </p:nvGraphicFramePr>
        <p:xfrm>
          <a:off x="179512" y="1381484"/>
          <a:ext cx="8460940" cy="362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015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A1F5D-050A-F431-0304-F54BF9EB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1EE9A3-1452-55C7-2C8C-ED24623B13D7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F8D64C7-1323-58C5-1F66-CB7D6474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0A9A411-500D-7A79-8F47-92302D4A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362"/>
            <a:ext cx="8229600" cy="65171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17375E"/>
                </a:solidFill>
              </a:rPr>
              <a:t>Merci de votre attention!</a:t>
            </a:r>
            <a:endParaRPr lang="fr-FR" sz="3200" dirty="0">
              <a:solidFill>
                <a:srgbClr val="17375E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3DBAE-BB3F-FEFE-CF0E-DC02E68A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07170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15F76D-52C2-F51E-2165-DE84F3B60367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FA00635-F296-FB03-1423-F7B99EC34F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07083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36434" y="4662573"/>
            <a:ext cx="2133600" cy="273844"/>
          </a:xfrm>
        </p:spPr>
        <p:txBody>
          <a:bodyPr/>
          <a:lstStyle/>
          <a:p>
            <a:fld id="{FA3E2E0A-678F-4012-B539-62B1F17A2C1B}" type="slidenum">
              <a:rPr lang="fr-FR" smtClean="0"/>
              <a:t>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2473" y="3251904"/>
            <a:ext cx="3816424" cy="1638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B29E60"/>
                </a:solidFill>
                <a:latin typeface="Arial" panose="020B0604020202020204" pitchFamily="34" charset="0"/>
              </a:rPr>
              <a:t>L’APHO LÈVE L’ANCRE</a:t>
            </a:r>
          </a:p>
          <a:p>
            <a:pPr algn="ctr"/>
            <a:endParaRPr lang="fr-FR" sz="1050" b="1" dirty="0">
              <a:solidFill>
                <a:srgbClr val="407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effectLst/>
                <a:latin typeface="Arial" panose="020B0604020202020204" pitchFamily="34" charset="0"/>
              </a:rPr>
              <a:t>Relations </a:t>
            </a:r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du pharmacien hospitalier au quotidien : un équipage solide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Le GHT pour le pharmacien hospitalier : du sextant au GPS 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Cap sur l’avenir : le pharmacien à l’ère de l’intelligence artificielle </a:t>
            </a:r>
          </a:p>
          <a:p>
            <a:pPr algn="ctr"/>
            <a:endParaRPr lang="fr-FR" sz="900" b="1" dirty="0">
              <a:solidFill>
                <a:srgbClr val="B29E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Sous-titre 7"/>
          <p:cNvSpPr txBox="1">
            <a:spLocks/>
          </p:cNvSpPr>
          <p:nvPr/>
        </p:nvSpPr>
        <p:spPr>
          <a:xfrm>
            <a:off x="4941846" y="2866517"/>
            <a:ext cx="3796814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fr-F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plxSerif"/>
              </a:rPr>
              <a:t>Une même pièce, tous les acteurs, sur toutes les  scènes vendéennes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2" y="-15454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70"/>
            <a:ext cx="1228725" cy="36703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DBD08F-F8DB-8330-4DE8-5EE058870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9" y="501786"/>
            <a:ext cx="1732731" cy="2599097"/>
          </a:xfrm>
          <a:prstGeom prst="rect">
            <a:avLst/>
          </a:prstGeom>
        </p:spPr>
      </p:pic>
      <p:sp>
        <p:nvSpPr>
          <p:cNvPr id="12" name="Titre 6">
            <a:extLst>
              <a:ext uri="{FF2B5EF4-FFF2-40B4-BE49-F238E27FC236}">
                <a16:creationId xmlns:a16="http://schemas.microsoft.com/office/drawing/2014/main" id="{F348F19A-EA6C-4083-968F-81724C4B8A6F}"/>
              </a:ext>
            </a:extLst>
          </p:cNvPr>
          <p:cNvSpPr txBox="1">
            <a:spLocks/>
          </p:cNvSpPr>
          <p:nvPr/>
        </p:nvSpPr>
        <p:spPr>
          <a:xfrm>
            <a:off x="4788024" y="962534"/>
            <a:ext cx="3950635" cy="170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cap="small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Groupe Plaie </a:t>
            </a:r>
          </a:p>
          <a:p>
            <a:r>
              <a:rPr lang="fr-FR" sz="3000" b="1" cap="small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et Cicatrisation 85: </a:t>
            </a:r>
          </a:p>
          <a:p>
            <a:r>
              <a:rPr lang="fr-FR" sz="3000" b="1" cap="small" dirty="0">
                <a:solidFill>
                  <a:srgbClr val="17375E"/>
                </a:solidFill>
                <a:latin typeface="+mn-lt"/>
                <a:ea typeface="+mn-ea"/>
                <a:cs typeface="+mn-cs"/>
              </a:rPr>
              <a:t>une collaboration de tous</a:t>
            </a:r>
            <a:endParaRPr lang="fr-FR" sz="1800" b="1" cap="small" dirty="0">
              <a:solidFill>
                <a:srgbClr val="17375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6342" y="239544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17718" y="468962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6A965-2EA5-5B50-77DB-2CB53439101C}"/>
              </a:ext>
            </a:extLst>
          </p:cNvPr>
          <p:cNvSpPr txBox="1"/>
          <p:nvPr/>
        </p:nvSpPr>
        <p:spPr>
          <a:xfrm>
            <a:off x="897205" y="2111773"/>
            <a:ext cx="6783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Population VENDEENNE passée de 706 000 en 2022 à 726 000 en 2025 (+4%)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CBBEDA-8CEB-BA47-75D8-40506CB3435C}"/>
              </a:ext>
            </a:extLst>
          </p:cNvPr>
          <p:cNvSpPr txBox="1"/>
          <p:nvPr/>
        </p:nvSpPr>
        <p:spPr>
          <a:xfrm>
            <a:off x="2506798" y="2616825"/>
            <a:ext cx="4978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Déficit naturel ( naissances ne compensent pas mortalité) </a:t>
            </a:r>
          </a:p>
          <a:p>
            <a:r>
              <a:rPr lang="fr-FR" dirty="0">
                <a:solidFill>
                  <a:srgbClr val="17375E"/>
                </a:solidFill>
              </a:rPr>
              <a:t>mais solde migratoire MAJEUR des &gt; 65 ans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F69479-73DD-41D6-64E7-0FF3DEB11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49" y="2779985"/>
            <a:ext cx="712932" cy="59700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3176871-99C2-09CF-242E-35F93EE15B34}"/>
              </a:ext>
            </a:extLst>
          </p:cNvPr>
          <p:cNvSpPr txBox="1">
            <a:spLocks/>
          </p:cNvSpPr>
          <p:nvPr/>
        </p:nvSpPr>
        <p:spPr>
          <a:xfrm>
            <a:off x="770956" y="599371"/>
            <a:ext cx="7575748" cy="26642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solidFill>
                  <a:srgbClr val="17375E"/>
                </a:solidFill>
              </a:rPr>
              <a:t>La Vendée : un département attractif: </a:t>
            </a:r>
          </a:p>
          <a:p>
            <a:pPr algn="l"/>
            <a:r>
              <a:rPr lang="fr-FR" sz="2000" b="1" dirty="0">
                <a:solidFill>
                  <a:srgbClr val="17375E"/>
                </a:solidFill>
              </a:rPr>
              <a:t>Ses plages, ses ports, ses restaurants étoilés, le Vendée Globe®, le Puy du Fou®…</a:t>
            </a:r>
            <a:br>
              <a:rPr lang="fr-FR" sz="3600" b="1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703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9046" y="3476664"/>
            <a:ext cx="5295081" cy="13748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4000" b="1" u="sng" dirty="0">
                <a:solidFill>
                  <a:srgbClr val="17375E"/>
                </a:solidFill>
              </a:rPr>
              <a:t>Offre de soins : </a:t>
            </a:r>
          </a:p>
          <a:p>
            <a:r>
              <a:rPr lang="fr-FR" sz="3500" dirty="0">
                <a:solidFill>
                  <a:srgbClr val="17375E"/>
                </a:solidFill>
              </a:rPr>
              <a:t>1554 médecins ( 227/100 000 habitants vs 341 </a:t>
            </a:r>
            <a:r>
              <a:rPr lang="fr-FR" sz="3500" dirty="0" err="1">
                <a:solidFill>
                  <a:srgbClr val="17375E"/>
                </a:solidFill>
              </a:rPr>
              <a:t>moy</a:t>
            </a:r>
            <a:r>
              <a:rPr lang="fr-FR" sz="3500" dirty="0">
                <a:solidFill>
                  <a:srgbClr val="17375E"/>
                </a:solidFill>
              </a:rPr>
              <a:t> </a:t>
            </a:r>
            <a:r>
              <a:rPr lang="fr-FR" sz="3500" dirty="0" err="1">
                <a:solidFill>
                  <a:srgbClr val="17375E"/>
                </a:solidFill>
              </a:rPr>
              <a:t>nat</a:t>
            </a:r>
            <a:r>
              <a:rPr lang="fr-FR" sz="3500" dirty="0">
                <a:solidFill>
                  <a:srgbClr val="17375E"/>
                </a:solidFill>
              </a:rPr>
              <a:t>)</a:t>
            </a:r>
          </a:p>
          <a:p>
            <a:r>
              <a:rPr lang="fr-FR" sz="3500" dirty="0">
                <a:solidFill>
                  <a:srgbClr val="17375E"/>
                </a:solidFill>
              </a:rPr>
              <a:t>25% des habitants de la région sans médecin traitant</a:t>
            </a:r>
          </a:p>
          <a:p>
            <a:r>
              <a:rPr lang="fr-FR" sz="3500" dirty="0">
                <a:solidFill>
                  <a:srgbClr val="17375E"/>
                </a:solidFill>
              </a:rPr>
              <a:t>12% des habitants de la Roche Sur </a:t>
            </a:r>
            <a:r>
              <a:rPr lang="fr-FR" sz="3500" dirty="0" err="1">
                <a:solidFill>
                  <a:srgbClr val="17375E"/>
                </a:solidFill>
              </a:rPr>
              <a:t>Yon</a:t>
            </a:r>
            <a:endParaRPr lang="fr-FR" sz="3500" dirty="0">
              <a:solidFill>
                <a:srgbClr val="17375E"/>
              </a:solidFill>
            </a:endParaRPr>
          </a:p>
          <a:p>
            <a:r>
              <a:rPr lang="fr-FR" sz="3500" dirty="0">
                <a:solidFill>
                  <a:srgbClr val="17375E"/>
                </a:solidFill>
              </a:rPr>
              <a:t>25% des médecins ont plus de 60 ans, 10% plus de 65…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41980" y="46854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D1CCB4-E03B-E6C9-3934-1C344FEB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196" y="271620"/>
            <a:ext cx="4546847" cy="30362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FA232B-4C57-13EF-3942-13A65263E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40" y="2409802"/>
            <a:ext cx="2467319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048" y="267428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22762" y="102393"/>
            <a:ext cx="7575748" cy="2664297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rgbClr val="17375E"/>
                </a:solidFill>
              </a:rPr>
              <a:t>Comment apporter le bon soin au bon patient ?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GHT =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Proximité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Qualité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Sécurité</a:t>
            </a:r>
            <a:br>
              <a:rPr lang="fr-FR" sz="3600" b="1" dirty="0"/>
            </a:b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40020" y="468962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7" name="Bouton d'action : Aid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C8484B-7412-78B7-1DF4-ADDB574B5110}"/>
              </a:ext>
            </a:extLst>
          </p:cNvPr>
          <p:cNvSpPr/>
          <p:nvPr/>
        </p:nvSpPr>
        <p:spPr>
          <a:xfrm>
            <a:off x="3983808" y="1631089"/>
            <a:ext cx="804216" cy="87432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8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A9217-E379-2B33-D70A-4B29DB507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D45881-7FDF-8F82-DE4C-76CDDA7589D3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BD7141-B2D6-EA5E-44D4-E7259198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3" y="729092"/>
            <a:ext cx="6256151" cy="47799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3ABACF8-5431-005D-4A0A-216EF72F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D99A54A-EEE3-45BD-3C60-590A9B28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-380578"/>
            <a:ext cx="7575748" cy="2664297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rgbClr val="17375E"/>
                </a:solidFill>
              </a:rPr>
              <a:t>LE GROUPE PLAIE ET CICATRISATION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1. </a:t>
            </a:r>
            <a:r>
              <a:rPr lang="fr-FR" sz="1800" b="1" dirty="0">
                <a:solidFill>
                  <a:srgbClr val="17375E"/>
                </a:solidFill>
              </a:rPr>
              <a:t>DES SOINS DE PROXIMITÉ</a:t>
            </a:r>
            <a:br>
              <a:rPr lang="fr-FR" sz="3600" b="1" dirty="0"/>
            </a:br>
            <a:endParaRPr lang="fr-FR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1799C8-C022-60E0-A303-9AD40C73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1980" y="4723696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5E0D50-E125-168A-7C63-A67D81F93F4C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387A29-86D6-5E38-823E-C400A83870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E75B8EA2-4B7D-37A0-DD10-EF77CD61F3B0}"/>
              </a:ext>
            </a:extLst>
          </p:cNvPr>
          <p:cNvSpPr txBox="1"/>
          <p:nvPr/>
        </p:nvSpPr>
        <p:spPr>
          <a:xfrm>
            <a:off x="653948" y="3193469"/>
            <a:ext cx="1700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 Plaie diabétique</a:t>
            </a:r>
          </a:p>
          <a:p>
            <a:endParaRPr lang="fr-FR" sz="1400" dirty="0"/>
          </a:p>
          <a:p>
            <a:r>
              <a:rPr lang="fr-FR" sz="1400" dirty="0"/>
              <a:t>Cs Plaie vasculaire</a:t>
            </a:r>
          </a:p>
          <a:p>
            <a:endParaRPr lang="fr-FR" sz="1400" dirty="0"/>
          </a:p>
          <a:p>
            <a:r>
              <a:rPr lang="fr-FR" sz="1400" dirty="0"/>
              <a:t>Cs plaie chroniques</a:t>
            </a:r>
          </a:p>
          <a:p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2554F0-2D2A-5A3B-D098-C18AF42988FE}"/>
              </a:ext>
            </a:extLst>
          </p:cNvPr>
          <p:cNvSpPr txBox="1"/>
          <p:nvPr/>
        </p:nvSpPr>
        <p:spPr>
          <a:xfrm>
            <a:off x="2573405" y="202834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Challans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28F843-F189-3208-26EC-C494C0B4DC63}"/>
              </a:ext>
            </a:extLst>
          </p:cNvPr>
          <p:cNvSpPr txBox="1"/>
          <p:nvPr/>
        </p:nvSpPr>
        <p:spPr>
          <a:xfrm>
            <a:off x="4642213" y="15529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Montaigu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7D4E01-D17F-C1F3-E453-849C7DEA8AD3}"/>
              </a:ext>
            </a:extLst>
          </p:cNvPr>
          <p:cNvSpPr txBox="1"/>
          <p:nvPr/>
        </p:nvSpPr>
        <p:spPr>
          <a:xfrm>
            <a:off x="3135217" y="3573324"/>
            <a:ext cx="17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Les Sables d’Olonne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9EA6A9-2A8C-0D0E-3F05-83D207EF8583}"/>
              </a:ext>
            </a:extLst>
          </p:cNvPr>
          <p:cNvSpPr txBox="1"/>
          <p:nvPr/>
        </p:nvSpPr>
        <p:spPr>
          <a:xfrm>
            <a:off x="4142895" y="2948777"/>
            <a:ext cx="148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Roche sur </a:t>
            </a:r>
            <a:r>
              <a:rPr lang="fr-FR" sz="1400" dirty="0" err="1"/>
              <a:t>Yon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736BA6F-1144-A456-3AF4-5E039EF8FBBA}"/>
              </a:ext>
            </a:extLst>
          </p:cNvPr>
          <p:cNvSpPr txBox="1"/>
          <p:nvPr/>
        </p:nvSpPr>
        <p:spPr>
          <a:xfrm>
            <a:off x="4815519" y="3977241"/>
            <a:ext cx="17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Luçon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D7B5-3084-523F-FB55-358F9015301B}"/>
              </a:ext>
            </a:extLst>
          </p:cNvPr>
          <p:cNvSpPr txBox="1"/>
          <p:nvPr/>
        </p:nvSpPr>
        <p:spPr>
          <a:xfrm>
            <a:off x="5647396" y="3876036"/>
            <a:ext cx="1700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Fontenay Le Comte</a:t>
            </a:r>
          </a:p>
        </p:txBody>
      </p:sp>
      <p:pic>
        <p:nvPicPr>
          <p:cNvPr id="22" name="Graphique 21" descr="Épingle avec un remplissage uni">
            <a:extLst>
              <a:ext uri="{FF2B5EF4-FFF2-40B4-BE49-F238E27FC236}">
                <a16:creationId xmlns:a16="http://schemas.microsoft.com/office/drawing/2014/main" id="{9A71CD6B-B450-6AE4-D63B-A13388D38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402485">
            <a:off x="2604828" y="1376857"/>
            <a:ext cx="680738" cy="680738"/>
          </a:xfrm>
          <a:prstGeom prst="rect">
            <a:avLst/>
          </a:prstGeom>
        </p:spPr>
      </p:pic>
      <p:pic>
        <p:nvPicPr>
          <p:cNvPr id="26" name="Graphique 25" descr="Épingle avec un remplissage uni">
            <a:extLst>
              <a:ext uri="{FF2B5EF4-FFF2-40B4-BE49-F238E27FC236}">
                <a16:creationId xmlns:a16="http://schemas.microsoft.com/office/drawing/2014/main" id="{A54C1ABE-74B4-963C-0E62-77C93B245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2869414">
            <a:off x="2821387" y="1389225"/>
            <a:ext cx="680738" cy="680738"/>
          </a:xfrm>
          <a:prstGeom prst="rect">
            <a:avLst/>
          </a:prstGeom>
        </p:spPr>
      </p:pic>
      <p:pic>
        <p:nvPicPr>
          <p:cNvPr id="27" name="Graphique 26" descr="Épingle avec un remplissage uni">
            <a:extLst>
              <a:ext uri="{FF2B5EF4-FFF2-40B4-BE49-F238E27FC236}">
                <a16:creationId xmlns:a16="http://schemas.microsoft.com/office/drawing/2014/main" id="{81610D79-71F6-94BC-DA6D-F8A9B5478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321201" y="1105138"/>
            <a:ext cx="680738" cy="680738"/>
          </a:xfrm>
          <a:prstGeom prst="rect">
            <a:avLst/>
          </a:prstGeom>
        </p:spPr>
      </p:pic>
      <p:pic>
        <p:nvPicPr>
          <p:cNvPr id="28" name="Graphique 27" descr="Épingle avec un remplissage uni">
            <a:extLst>
              <a:ext uri="{FF2B5EF4-FFF2-40B4-BE49-F238E27FC236}">
                <a16:creationId xmlns:a16="http://schemas.microsoft.com/office/drawing/2014/main" id="{D0E41C06-F5B9-3DCC-E00C-193F715B8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112013" y="2401941"/>
            <a:ext cx="680738" cy="680738"/>
          </a:xfrm>
          <a:prstGeom prst="rect">
            <a:avLst/>
          </a:prstGeom>
        </p:spPr>
      </p:pic>
      <p:pic>
        <p:nvPicPr>
          <p:cNvPr id="30" name="Graphique 29" descr="Épingle avec un remplissage uni">
            <a:extLst>
              <a:ext uri="{FF2B5EF4-FFF2-40B4-BE49-F238E27FC236}">
                <a16:creationId xmlns:a16="http://schemas.microsoft.com/office/drawing/2014/main" id="{724AD2B5-4EDA-A7E9-E572-17441A6065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359372" y="1460124"/>
            <a:ext cx="680738" cy="680738"/>
          </a:xfrm>
          <a:prstGeom prst="rect">
            <a:avLst/>
          </a:prstGeom>
        </p:spPr>
      </p:pic>
      <p:pic>
        <p:nvPicPr>
          <p:cNvPr id="31" name="Graphique 30" descr="Épingle avec un remplissage uni">
            <a:extLst>
              <a:ext uri="{FF2B5EF4-FFF2-40B4-BE49-F238E27FC236}">
                <a16:creationId xmlns:a16="http://schemas.microsoft.com/office/drawing/2014/main" id="{F64F8AFD-66FC-42B8-EF6B-67F15A394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35311" y="3400488"/>
            <a:ext cx="680738" cy="680738"/>
          </a:xfrm>
          <a:prstGeom prst="rect">
            <a:avLst/>
          </a:prstGeom>
        </p:spPr>
      </p:pic>
      <p:pic>
        <p:nvPicPr>
          <p:cNvPr id="32" name="Graphique 31" descr="Épingle avec un remplissage uni">
            <a:extLst>
              <a:ext uri="{FF2B5EF4-FFF2-40B4-BE49-F238E27FC236}">
                <a16:creationId xmlns:a16="http://schemas.microsoft.com/office/drawing/2014/main" id="{DA54435A-43CF-BEBA-9A21-0994DFAADF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47903" y="3332707"/>
            <a:ext cx="680738" cy="680738"/>
          </a:xfrm>
          <a:prstGeom prst="rect">
            <a:avLst/>
          </a:prstGeom>
        </p:spPr>
      </p:pic>
      <p:pic>
        <p:nvPicPr>
          <p:cNvPr id="33" name="Graphique 32" descr="Épingle avec un remplissage uni">
            <a:extLst>
              <a:ext uri="{FF2B5EF4-FFF2-40B4-BE49-F238E27FC236}">
                <a16:creationId xmlns:a16="http://schemas.microsoft.com/office/drawing/2014/main" id="{326F3C1D-78AF-6E3C-A8CB-2FDA77822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9283" y="3362234"/>
            <a:ext cx="680738" cy="680738"/>
          </a:xfrm>
          <a:prstGeom prst="rect">
            <a:avLst/>
          </a:prstGeom>
        </p:spPr>
      </p:pic>
      <p:pic>
        <p:nvPicPr>
          <p:cNvPr id="34" name="Graphique 33" descr="Épingle avec un remplissage uni">
            <a:extLst>
              <a:ext uri="{FF2B5EF4-FFF2-40B4-BE49-F238E27FC236}">
                <a16:creationId xmlns:a16="http://schemas.microsoft.com/office/drawing/2014/main" id="{FE20341A-A28D-F0EA-2DA2-B82125496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162451">
            <a:off x="5763470" y="3291830"/>
            <a:ext cx="680738" cy="680738"/>
          </a:xfrm>
          <a:prstGeom prst="rect">
            <a:avLst/>
          </a:prstGeom>
        </p:spPr>
      </p:pic>
      <p:pic>
        <p:nvPicPr>
          <p:cNvPr id="35" name="Graphique 34" descr="Épingle avec un remplissage uni">
            <a:extLst>
              <a:ext uri="{FF2B5EF4-FFF2-40B4-BE49-F238E27FC236}">
                <a16:creationId xmlns:a16="http://schemas.microsoft.com/office/drawing/2014/main" id="{91A20B3D-FF43-64EA-2F90-5F5F8B2B5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561682">
            <a:off x="4398753" y="2283883"/>
            <a:ext cx="680738" cy="680738"/>
          </a:xfrm>
          <a:prstGeom prst="rect">
            <a:avLst/>
          </a:prstGeom>
        </p:spPr>
      </p:pic>
      <p:pic>
        <p:nvPicPr>
          <p:cNvPr id="36" name="Graphique 35" descr="Épingle avec un remplissage uni">
            <a:extLst>
              <a:ext uri="{FF2B5EF4-FFF2-40B4-BE49-F238E27FC236}">
                <a16:creationId xmlns:a16="http://schemas.microsoft.com/office/drawing/2014/main" id="{9AE27283-DE5D-58A7-3B8F-95BD69CA3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1197" y="3014751"/>
            <a:ext cx="680738" cy="680738"/>
          </a:xfrm>
          <a:prstGeom prst="rect">
            <a:avLst/>
          </a:prstGeom>
        </p:spPr>
      </p:pic>
      <p:pic>
        <p:nvPicPr>
          <p:cNvPr id="37" name="Graphique 36" descr="Épingle avec un remplissage uni">
            <a:extLst>
              <a:ext uri="{FF2B5EF4-FFF2-40B4-BE49-F238E27FC236}">
                <a16:creationId xmlns:a16="http://schemas.microsoft.com/office/drawing/2014/main" id="{BA8869E2-66F0-B6C8-7750-47B1CC89A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195127">
            <a:off x="2822122" y="2979343"/>
            <a:ext cx="680738" cy="680738"/>
          </a:xfrm>
          <a:prstGeom prst="rect">
            <a:avLst/>
          </a:prstGeom>
        </p:spPr>
      </p:pic>
      <p:pic>
        <p:nvPicPr>
          <p:cNvPr id="40" name="Graphique 39" descr="Épingle avec un remplissage uni">
            <a:extLst>
              <a:ext uri="{FF2B5EF4-FFF2-40B4-BE49-F238E27FC236}">
                <a16:creationId xmlns:a16="http://schemas.microsoft.com/office/drawing/2014/main" id="{847A9292-2031-E69C-D08B-3F1E52CC6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482" y="3802427"/>
            <a:ext cx="680738" cy="680738"/>
          </a:xfrm>
          <a:prstGeom prst="rect">
            <a:avLst/>
          </a:prstGeom>
        </p:spPr>
      </p:pic>
      <p:pic>
        <p:nvPicPr>
          <p:cNvPr id="42" name="Graphique 41" descr="Épingle avec un remplissage uni">
            <a:extLst>
              <a:ext uri="{FF2B5EF4-FFF2-40B4-BE49-F238E27FC236}">
                <a16:creationId xmlns:a16="http://schemas.microsoft.com/office/drawing/2014/main" id="{38FE3C0D-5003-61B0-E256-8B9C31D70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1792" y="3028151"/>
            <a:ext cx="680738" cy="680738"/>
          </a:xfrm>
          <a:prstGeom prst="rect">
            <a:avLst/>
          </a:prstGeom>
        </p:spPr>
      </p:pic>
      <p:pic>
        <p:nvPicPr>
          <p:cNvPr id="43" name="Graphique 42" descr="Épingle avec un remplissage uni">
            <a:extLst>
              <a:ext uri="{FF2B5EF4-FFF2-40B4-BE49-F238E27FC236}">
                <a16:creationId xmlns:a16="http://schemas.microsoft.com/office/drawing/2014/main" id="{5A527729-089C-033E-079D-93F03E369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2869414">
            <a:off x="3013035" y="2989115"/>
            <a:ext cx="680738" cy="680738"/>
          </a:xfrm>
          <a:prstGeom prst="rect">
            <a:avLst/>
          </a:prstGeom>
        </p:spPr>
      </p:pic>
      <p:pic>
        <p:nvPicPr>
          <p:cNvPr id="49" name="Graphique 48" descr="Épingle avec un remplissage uni">
            <a:extLst>
              <a:ext uri="{FF2B5EF4-FFF2-40B4-BE49-F238E27FC236}">
                <a16:creationId xmlns:a16="http://schemas.microsoft.com/office/drawing/2014/main" id="{267B2E8D-F26A-5B15-8208-A0234022D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3351456">
            <a:off x="4632031" y="2312667"/>
            <a:ext cx="680738" cy="6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5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2AC6E-8FB6-2001-A9CE-457D4B9E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93CDE-9DD9-1B4D-0AD0-5C3CD3C4BDFC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83E6E9-4C50-0BA3-FBB8-1DB30F1F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BEB8AD9-E33E-DBB0-73B1-3D99BA6D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280" y="214054"/>
            <a:ext cx="4141440" cy="140573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rgbClr val="17375E"/>
                </a:solidFill>
              </a:rPr>
              <a:t>LE GROUPE PLAIE ET CICATRISATION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2. </a:t>
            </a:r>
            <a:r>
              <a:rPr lang="fr-FR" sz="1800" b="1" dirty="0">
                <a:solidFill>
                  <a:srgbClr val="17375E"/>
                </a:solidFill>
              </a:rPr>
              <a:t>DES SOINS TOUJOURS EN SECURITE</a:t>
            </a:r>
            <a:br>
              <a:rPr lang="fr-FR" sz="3600" b="1" dirty="0"/>
            </a:br>
            <a:endParaRPr lang="fr-FR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698F03-B24B-59AE-0093-67FBA73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68962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9C8A99-EAB3-EF17-BE67-911C4CF76A2C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013C33-1FB9-289D-E2FE-38D24AB7C1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17DF90-67F6-2594-8E02-62D64DF5701F}"/>
              </a:ext>
            </a:extLst>
          </p:cNvPr>
          <p:cNvSpPr txBox="1"/>
          <p:nvPr/>
        </p:nvSpPr>
        <p:spPr>
          <a:xfrm>
            <a:off x="539552" y="1713828"/>
            <a:ext cx="22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AUDIT SUR TOUT GHT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B24315-7576-C2C5-5B70-6E326EF7F915}"/>
              </a:ext>
            </a:extLst>
          </p:cNvPr>
          <p:cNvSpPr txBox="1"/>
          <p:nvPr/>
        </p:nvSpPr>
        <p:spPr>
          <a:xfrm>
            <a:off x="3419872" y="2512271"/>
            <a:ext cx="225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EQUIPE MOBILE PLAIE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5268AE-A116-E5AC-52AF-666360059DD6}"/>
              </a:ext>
            </a:extLst>
          </p:cNvPr>
          <p:cNvSpPr txBox="1"/>
          <p:nvPr/>
        </p:nvSpPr>
        <p:spPr>
          <a:xfrm>
            <a:off x="5580112" y="3562763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7375E"/>
                </a:solidFill>
              </a:rPr>
              <a:t>ECHANGES FACILITES ENTRE SPES</a:t>
            </a:r>
          </a:p>
        </p:txBody>
      </p:sp>
    </p:spTree>
    <p:extLst>
      <p:ext uri="{BB962C8B-B14F-4D97-AF65-F5344CB8AC3E}">
        <p14:creationId xmlns:p14="http://schemas.microsoft.com/office/powerpoint/2010/main" val="31772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383A1-E2E0-A60C-4223-15BADEB5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1CC741-CFB5-7B96-F633-A2C264B8E574}"/>
              </a:ext>
            </a:extLst>
          </p:cNvPr>
          <p:cNvSpPr/>
          <p:nvPr/>
        </p:nvSpPr>
        <p:spPr>
          <a:xfrm>
            <a:off x="190604" y="312956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454350-4478-17C0-8F79-222A8328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572BCBA-AD6F-2248-7B33-FF7E00D9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69" y="292765"/>
            <a:ext cx="4141440" cy="1405736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rgbClr val="17375E"/>
                </a:solidFill>
              </a:rPr>
              <a:t>LE GROUPE PLAIES ET CICATRISATION</a:t>
            </a:r>
            <a:br>
              <a:rPr lang="fr-FR" sz="2000" b="1" dirty="0">
                <a:solidFill>
                  <a:srgbClr val="17375E"/>
                </a:solidFill>
              </a:rPr>
            </a:br>
            <a:r>
              <a:rPr lang="fr-FR" sz="2000" b="1" dirty="0">
                <a:solidFill>
                  <a:srgbClr val="17375E"/>
                </a:solidFill>
              </a:rPr>
              <a:t>3. </a:t>
            </a:r>
            <a:r>
              <a:rPr lang="fr-FR" sz="1800" b="1" dirty="0">
                <a:solidFill>
                  <a:srgbClr val="17375E"/>
                </a:solidFill>
              </a:rPr>
              <a:t>DES SOINS D’EGALE QUALITE</a:t>
            </a:r>
            <a:br>
              <a:rPr lang="fr-FR" sz="3600" b="1" dirty="0"/>
            </a:br>
            <a:endParaRPr lang="fr-FR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2BAE52-F1F0-B3B5-FA3F-E5FAE0A6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8" y="471390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4C64E1-B40F-B229-9122-BFB705F8B832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34E781A-9039-BA05-E362-97AEDD6B78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298AB9-F539-E8CA-307E-1F7F71E2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191990"/>
            <a:ext cx="1501504" cy="3538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7DD56A-C1E5-941F-5224-F966B52C5AB3}"/>
              </a:ext>
            </a:extLst>
          </p:cNvPr>
          <p:cNvSpPr/>
          <p:nvPr/>
        </p:nvSpPr>
        <p:spPr>
          <a:xfrm>
            <a:off x="4932040" y="1991265"/>
            <a:ext cx="2304256" cy="1584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Collaboration interprofessionnelle </a:t>
            </a:r>
          </a:p>
          <a:p>
            <a:pPr algn="ctr"/>
            <a:r>
              <a:rPr lang="fr-FR" dirty="0"/>
              <a:t>et </a:t>
            </a:r>
            <a:r>
              <a:rPr lang="fr-FR" dirty="0" err="1"/>
              <a:t>multi-site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19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C525C-DF4E-169C-3399-8EC44F19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4B20ED-7029-2B8B-D093-417B89341BA5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820FB64-D6C1-C292-99B0-591196F8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404EE35-6D11-E0C7-8B75-EBDE0887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089"/>
            <a:ext cx="7920880" cy="85725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dirty="0">
                <a:solidFill>
                  <a:srgbClr val="17375E"/>
                </a:solidFill>
              </a:rPr>
              <a:t>AVANTAGES </a:t>
            </a:r>
            <a:br>
              <a:rPr lang="en-US" sz="3000" dirty="0">
                <a:solidFill>
                  <a:srgbClr val="17375E"/>
                </a:solidFill>
              </a:rPr>
            </a:br>
            <a:r>
              <a:rPr lang="en-US" sz="3000" dirty="0">
                <a:solidFill>
                  <a:srgbClr val="17375E"/>
                </a:solidFill>
              </a:rPr>
              <a:t>POUR LE PATIENT</a:t>
            </a:r>
            <a:endParaRPr lang="fr-FR" sz="3000" dirty="0">
              <a:solidFill>
                <a:srgbClr val="17375E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858554F-ED39-9699-80ED-597358224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543049"/>
            <a:ext cx="8316512" cy="3394472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Bénéficier des mêmes soins partout (des meilleurs soins partout ?)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A proximité de son domicile</a:t>
            </a:r>
          </a:p>
          <a:p>
            <a:pPr lvl="1"/>
            <a:r>
              <a:rPr lang="fr-FR" sz="2000" dirty="0">
                <a:solidFill>
                  <a:srgbClr val="17375E"/>
                </a:solidFill>
                <a:latin typeface="Aptos Display" panose="020B0004020202020204" pitchFamily="34" charset="0"/>
              </a:rPr>
              <a:t>En toute confiance et sérénité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3BC401-F0C8-376C-10E7-F91DCFE9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084" y="4693052"/>
            <a:ext cx="2133600" cy="273844"/>
          </a:xfrm>
        </p:spPr>
        <p:txBody>
          <a:bodyPr/>
          <a:lstStyle/>
          <a:p>
            <a:fld id="{FA3E2E0A-678F-4012-B539-62B1F17A2C1B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69D5F4-BF2A-5B2C-F192-828BBC697027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A08528F-FF62-3A9F-3250-2D86AE7C31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26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922</Words>
  <Application>Microsoft Office PowerPoint</Application>
  <PresentationFormat>Affichage à l'écran (16:9)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Aptos Display</vt:lpstr>
      <vt:lpstr>Arial</vt:lpstr>
      <vt:lpstr>Calibri</vt:lpstr>
      <vt:lpstr>pplxSerif</vt:lpstr>
      <vt:lpstr>Thème Office</vt:lpstr>
      <vt:lpstr>Présentation PowerPoint</vt:lpstr>
      <vt:lpstr>Présentation PowerPoint</vt:lpstr>
      <vt:lpstr>Présentation PowerPoint</vt:lpstr>
      <vt:lpstr>Présentation PowerPoint</vt:lpstr>
      <vt:lpstr>Comment apporter le bon soin au bon patient ? GHT = Proximité Qualité Sécurité </vt:lpstr>
      <vt:lpstr>LE GROUPE PLAIE ET CICATRISATION 1. DES SOINS DE PROXIMITÉ </vt:lpstr>
      <vt:lpstr>LE GROUPE PLAIE ET CICATRISATION 2. DES SOINS TOUJOURS EN SECURITE </vt:lpstr>
      <vt:lpstr>LE GROUPE PLAIES ET CICATRISATION 3. DES SOINS D’EGALE QUALITE </vt:lpstr>
      <vt:lpstr>AVANTAGES  POUR LE PATIENT</vt:lpstr>
      <vt:lpstr>AVANTAGES POUR LES SOIGNANTS</vt:lpstr>
      <vt:lpstr>AVANTAGES POUR L’INSTITUTION</vt:lpstr>
      <vt:lpstr>AVANTAGES POUR LES LIBERAUX</vt:lpstr>
      <vt:lpstr>GPC 85  ET LE PHARMACIEN HOSPITALIER</vt:lpstr>
      <vt:lpstr>GPC 85: UN GROUPE DYNAMIQUE</vt:lpstr>
      <vt:lpstr>AVANTAGES POUR LES PUI</vt:lpstr>
      <vt:lpstr>RÔLE DES PHARMACIENS DANS LE GPC85 ?</vt:lpstr>
      <vt:lpstr>GPC 85: DES PROJETS …</vt:lpstr>
      <vt:lpstr>Merci de votre attention!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VIAUD-CHATTI Valérie</cp:lastModifiedBy>
  <cp:revision>68</cp:revision>
  <dcterms:created xsi:type="dcterms:W3CDTF">2020-01-30T14:19:40Z</dcterms:created>
  <dcterms:modified xsi:type="dcterms:W3CDTF">2026-04-09T16:44:11Z</dcterms:modified>
</cp:coreProperties>
</file>